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58" r:id="rId4"/>
    <p:sldId id="259" r:id="rId5"/>
    <p:sldId id="260" r:id="rId6"/>
    <p:sldId id="261" r:id="rId7"/>
    <p:sldId id="282" r:id="rId8"/>
    <p:sldId id="281" r:id="rId9"/>
    <p:sldId id="284" r:id="rId10"/>
    <p:sldId id="285" r:id="rId11"/>
    <p:sldId id="286" r:id="rId12"/>
    <p:sldId id="265" r:id="rId13"/>
    <p:sldId id="264" r:id="rId14"/>
    <p:sldId id="274" r:id="rId15"/>
    <p:sldId id="273" r:id="rId16"/>
    <p:sldId id="272" r:id="rId17"/>
    <p:sldId id="270" r:id="rId18"/>
    <p:sldId id="279" r:id="rId19"/>
    <p:sldId id="277" r:id="rId20"/>
    <p:sldId id="276" r:id="rId21"/>
    <p:sldId id="287" r:id="rId22"/>
    <p:sldId id="288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5" autoAdjust="0"/>
    <p:restoredTop sz="94660"/>
  </p:normalViewPr>
  <p:slideViewPr>
    <p:cSldViewPr snapToGrid="0">
      <p:cViewPr varScale="1">
        <p:scale>
          <a:sx n="63" d="100"/>
          <a:sy n="63" d="100"/>
        </p:scale>
        <p:origin x="10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6456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77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83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3756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2641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2823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1705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4777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4822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5353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4042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ADE8E-F06C-4872-AC49-A0FF21E9A021}" type="datetimeFigureOut">
              <a:rPr lang="fr-FR" smtClean="0"/>
              <a:t>22/06/2016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76A71-8F8D-400A-A7C3-8E36F0AF75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0910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DMSO CONTROL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4874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28692" cy="6828692"/>
          </a:xfrm>
          <a:prstGeom prst="rect">
            <a:avLst/>
          </a:prstGeom>
        </p:spPr>
      </p:pic>
      <p:sp>
        <p:nvSpPr>
          <p:cNvPr id="3" name="Organigramme : Connecteur 2"/>
          <p:cNvSpPr/>
          <p:nvPr/>
        </p:nvSpPr>
        <p:spPr>
          <a:xfrm>
            <a:off x="6116544" y="22595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Organigramme : Connecteur 4"/>
          <p:cNvSpPr/>
          <p:nvPr/>
        </p:nvSpPr>
        <p:spPr>
          <a:xfrm>
            <a:off x="6330729" y="186117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Connecteur 5"/>
          <p:cNvSpPr/>
          <p:nvPr/>
        </p:nvSpPr>
        <p:spPr>
          <a:xfrm>
            <a:off x="5914716" y="22977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6042402" y="274674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5441038" y="313392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5848809" y="351698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6507840" y="35952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6783810" y="379706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6614933" y="317099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6668477" y="27549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6549028" y="233896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6800284" y="198473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6804401" y="143279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7747637" y="181997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7813538" y="21453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7830012" y="273026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Organigramme : Connecteur 19"/>
          <p:cNvSpPr/>
          <p:nvPr/>
        </p:nvSpPr>
        <p:spPr>
          <a:xfrm>
            <a:off x="7982412" y="311744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7714681" y="365290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7694086" y="42377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6178319" y="42048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6676711" y="43572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6384264" y="507805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6450165" y="462496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6750849" y="48144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6717897" y="53993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7290428" y="562587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7047409" y="585241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7348093" y="520162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7537562" y="474853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7278069" y="634256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Connecteur 33"/>
          <p:cNvSpPr/>
          <p:nvPr/>
        </p:nvSpPr>
        <p:spPr>
          <a:xfrm>
            <a:off x="6553138" y="653203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ZoneTexte 34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9</a:t>
            </a:r>
          </a:p>
        </p:txBody>
      </p:sp>
    </p:spTree>
    <p:extLst>
      <p:ext uri="{BB962C8B-B14F-4D97-AF65-F5344CB8AC3E}">
        <p14:creationId xmlns:p14="http://schemas.microsoft.com/office/powerpoint/2010/main" val="1518748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836" y="110836"/>
            <a:ext cx="6747164" cy="6747164"/>
          </a:xfrm>
          <a:prstGeom prst="rect">
            <a:avLst/>
          </a:prstGeom>
        </p:spPr>
      </p:pic>
      <p:sp>
        <p:nvSpPr>
          <p:cNvPr id="3" name="Organigramme : Connecteur 2"/>
          <p:cNvSpPr/>
          <p:nvPr/>
        </p:nvSpPr>
        <p:spPr>
          <a:xfrm>
            <a:off x="6145955" y="17398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Organigramme : Connecteur 4"/>
          <p:cNvSpPr/>
          <p:nvPr/>
        </p:nvSpPr>
        <p:spPr>
          <a:xfrm>
            <a:off x="5514585" y="86341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Connecteur 5"/>
          <p:cNvSpPr/>
          <p:nvPr/>
        </p:nvSpPr>
        <p:spPr>
          <a:xfrm>
            <a:off x="5986298" y="8706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6138698" y="20601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6146133" y="30042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7112571" y="302286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6963891" y="343173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6703700" y="369564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7101425" y="380344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6462092" y="25507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7060538" y="263628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7146032" y="223112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7844839" y="20378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8052995" y="264743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7435964" y="369193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7666422" y="34428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Organigramme : Connecteur 19"/>
          <p:cNvSpPr/>
          <p:nvPr/>
        </p:nvSpPr>
        <p:spPr>
          <a:xfrm>
            <a:off x="8097600" y="339457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8249999" y="306747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6729721" y="414541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6882121" y="455429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7491720" y="470669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7387644" y="444650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7294718" y="497804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6718571" y="166985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6937878" y="200066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7785368" y="164383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7495439" y="416400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7034524" y="431640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7621821" y="502636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7930335" y="497804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Connecteur 33"/>
          <p:cNvSpPr/>
          <p:nvPr/>
        </p:nvSpPr>
        <p:spPr>
          <a:xfrm>
            <a:off x="8082735" y="513044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Organigramme : Connecteur 34"/>
          <p:cNvSpPr/>
          <p:nvPr/>
        </p:nvSpPr>
        <p:spPr>
          <a:xfrm>
            <a:off x="8235135" y="437959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Organigramme : Connecteur 35"/>
          <p:cNvSpPr/>
          <p:nvPr/>
        </p:nvSpPr>
        <p:spPr>
          <a:xfrm>
            <a:off x="8220268" y="395213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Organigramme : Connecteur 36"/>
          <p:cNvSpPr/>
          <p:nvPr/>
        </p:nvSpPr>
        <p:spPr>
          <a:xfrm>
            <a:off x="7744484" y="52716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Organigramme : Connecteur 37"/>
          <p:cNvSpPr/>
          <p:nvPr/>
        </p:nvSpPr>
        <p:spPr>
          <a:xfrm>
            <a:off x="8298327" y="54240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Organigramme : Connecteur 38"/>
          <p:cNvSpPr/>
          <p:nvPr/>
        </p:nvSpPr>
        <p:spPr>
          <a:xfrm>
            <a:off x="7926622" y="560994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Organigramme : Connecteur 39"/>
          <p:cNvSpPr/>
          <p:nvPr/>
        </p:nvSpPr>
        <p:spPr>
          <a:xfrm>
            <a:off x="7967512" y="608573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Organigramme : Connecteur 40"/>
          <p:cNvSpPr/>
          <p:nvPr/>
        </p:nvSpPr>
        <p:spPr>
          <a:xfrm>
            <a:off x="7606958" y="593704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Organigramme : Connecteur 41"/>
          <p:cNvSpPr/>
          <p:nvPr/>
        </p:nvSpPr>
        <p:spPr>
          <a:xfrm>
            <a:off x="7759358" y="66135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Organigramme : Connecteur 42"/>
          <p:cNvSpPr/>
          <p:nvPr/>
        </p:nvSpPr>
        <p:spPr>
          <a:xfrm>
            <a:off x="8034419" y="669904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Organigramme : Connecteur 43"/>
          <p:cNvSpPr/>
          <p:nvPr/>
        </p:nvSpPr>
        <p:spPr>
          <a:xfrm>
            <a:off x="8231423" y="650576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Organigramme : Connecteur 44"/>
          <p:cNvSpPr/>
          <p:nvPr/>
        </p:nvSpPr>
        <p:spPr>
          <a:xfrm>
            <a:off x="8383823" y="629017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/>
          <p:cNvSpPr txBox="1"/>
          <p:nvPr/>
        </p:nvSpPr>
        <p:spPr>
          <a:xfrm>
            <a:off x="289560" y="3946567"/>
            <a:ext cx="1194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1453009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BIO 72 </a:t>
            </a:r>
            <a:r>
              <a:rPr lang="fr-FR" dirty="0" err="1"/>
              <a:t>hpf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8658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171" y="47171"/>
            <a:ext cx="6821715" cy="6821715"/>
          </a:xfrm>
          <a:prstGeom prst="rect">
            <a:avLst/>
          </a:prstGeom>
        </p:spPr>
      </p:pic>
      <p:sp>
        <p:nvSpPr>
          <p:cNvPr id="5" name="Organigramme : Connecteur 4"/>
          <p:cNvSpPr/>
          <p:nvPr/>
        </p:nvSpPr>
        <p:spPr>
          <a:xfrm>
            <a:off x="5701084" y="51744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Connecteur 5"/>
          <p:cNvSpPr/>
          <p:nvPr/>
        </p:nvSpPr>
        <p:spPr>
          <a:xfrm>
            <a:off x="6402124" y="24690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6966004" y="241573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7404154" y="222523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6939334" y="32806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6325924" y="35358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6478324" y="310534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6825034" y="302914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7011724" y="185566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8009944" y="17451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8482384" y="205759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7800394" y="275863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7987084" y="38711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7407964" y="386353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7766104" y="44502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Organigramme : Connecteur 19"/>
          <p:cNvSpPr/>
          <p:nvPr/>
        </p:nvSpPr>
        <p:spPr>
          <a:xfrm>
            <a:off x="8570014" y="339109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8722414" y="29262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9034834" y="424453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7266994" y="120796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6676444" y="14518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7891834" y="106699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8375704" y="15851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8459524" y="43093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8829094" y="59361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8718604" y="549421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8436664" y="512083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8531914" y="475888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9061504" y="523132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9213904" y="55666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Connecteur 33"/>
          <p:cNvSpPr/>
          <p:nvPr/>
        </p:nvSpPr>
        <p:spPr>
          <a:xfrm>
            <a:off x="9137704" y="64048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ZoneTexte 34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696881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886" y="10886"/>
            <a:ext cx="6874328" cy="6874328"/>
          </a:xfrm>
          <a:prstGeom prst="rect">
            <a:avLst/>
          </a:prstGeom>
        </p:spPr>
      </p:pic>
      <p:sp>
        <p:nvSpPr>
          <p:cNvPr id="5" name="Organigramme : Connecteur 4"/>
          <p:cNvSpPr/>
          <p:nvPr/>
        </p:nvSpPr>
        <p:spPr>
          <a:xfrm>
            <a:off x="7668177" y="391133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Organigramme : Connecteur 5"/>
          <p:cNvSpPr/>
          <p:nvPr/>
        </p:nvSpPr>
        <p:spPr>
          <a:xfrm>
            <a:off x="7659213" y="253462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Organigramme : Connecteur 6"/>
          <p:cNvSpPr/>
          <p:nvPr/>
        </p:nvSpPr>
        <p:spPr>
          <a:xfrm>
            <a:off x="7642565" y="275617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Organigramme : Connecteur 7"/>
          <p:cNvSpPr/>
          <p:nvPr/>
        </p:nvSpPr>
        <p:spPr>
          <a:xfrm>
            <a:off x="7794965" y="314678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Organigramme : Connecteur 8"/>
          <p:cNvSpPr/>
          <p:nvPr/>
        </p:nvSpPr>
        <p:spPr>
          <a:xfrm>
            <a:off x="8139465" y="346054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Organigramme : Connecteur 9"/>
          <p:cNvSpPr/>
          <p:nvPr/>
        </p:nvSpPr>
        <p:spPr>
          <a:xfrm>
            <a:off x="8468597" y="395104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Organigramme : Connecteur 10"/>
          <p:cNvSpPr/>
          <p:nvPr/>
        </p:nvSpPr>
        <p:spPr>
          <a:xfrm>
            <a:off x="8498053" y="453374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Organigramme : Connecteur 11"/>
          <p:cNvSpPr/>
          <p:nvPr/>
        </p:nvSpPr>
        <p:spPr>
          <a:xfrm>
            <a:off x="8158677" y="397153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Organigramme : Connecteur 12"/>
          <p:cNvSpPr/>
          <p:nvPr/>
        </p:nvSpPr>
        <p:spPr>
          <a:xfrm>
            <a:off x="7189213" y="367826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Organigramme : Connecteur 13"/>
          <p:cNvSpPr/>
          <p:nvPr/>
        </p:nvSpPr>
        <p:spPr>
          <a:xfrm>
            <a:off x="7341613" y="346951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Organigramme : Connecteur 14"/>
          <p:cNvSpPr/>
          <p:nvPr/>
        </p:nvSpPr>
        <p:spPr>
          <a:xfrm>
            <a:off x="7517065" y="374485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Organigramme : Connecteur 15"/>
          <p:cNvSpPr/>
          <p:nvPr/>
        </p:nvSpPr>
        <p:spPr>
          <a:xfrm>
            <a:off x="7146953" y="324411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Organigramme : Connecteur 16"/>
          <p:cNvSpPr/>
          <p:nvPr/>
        </p:nvSpPr>
        <p:spPr>
          <a:xfrm>
            <a:off x="7099569" y="285095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Organigramme : Connecteur 17"/>
          <p:cNvSpPr/>
          <p:nvPr/>
        </p:nvSpPr>
        <p:spPr>
          <a:xfrm>
            <a:off x="6414413" y="301872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rganigramme : Connecteur 18"/>
          <p:cNvSpPr/>
          <p:nvPr/>
        </p:nvSpPr>
        <p:spPr>
          <a:xfrm>
            <a:off x="6513025" y="272544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Organigramme : Connecteur 19"/>
          <p:cNvSpPr/>
          <p:nvPr/>
        </p:nvSpPr>
        <p:spPr>
          <a:xfrm>
            <a:off x="6373433" y="238607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Organigramme : Connecteur 20"/>
          <p:cNvSpPr/>
          <p:nvPr/>
        </p:nvSpPr>
        <p:spPr>
          <a:xfrm>
            <a:off x="7071397" y="253847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/>
          <p:cNvSpPr/>
          <p:nvPr/>
        </p:nvSpPr>
        <p:spPr>
          <a:xfrm>
            <a:off x="7012783" y="20695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Organigramme : Connecteur 22"/>
          <p:cNvSpPr/>
          <p:nvPr/>
        </p:nvSpPr>
        <p:spPr>
          <a:xfrm>
            <a:off x="5676356" y="231573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Organigramme : Connecteur 23"/>
          <p:cNvSpPr/>
          <p:nvPr/>
        </p:nvSpPr>
        <p:spPr>
          <a:xfrm>
            <a:off x="5148822" y="235090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Organigramme : Connecteur 24"/>
          <p:cNvSpPr/>
          <p:nvPr/>
        </p:nvSpPr>
        <p:spPr>
          <a:xfrm>
            <a:off x="4797133" y="205783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Organigramme : Connecteur 25"/>
          <p:cNvSpPr/>
          <p:nvPr/>
        </p:nvSpPr>
        <p:spPr>
          <a:xfrm>
            <a:off x="4949533" y="31109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Organigramme : Connecteur 26"/>
          <p:cNvSpPr/>
          <p:nvPr/>
        </p:nvSpPr>
        <p:spPr>
          <a:xfrm>
            <a:off x="5641191" y="32282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Organigramme : Connecteur 27"/>
          <p:cNvSpPr/>
          <p:nvPr/>
        </p:nvSpPr>
        <p:spPr>
          <a:xfrm>
            <a:off x="5793591" y="143651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Organigramme : Connecteur 28"/>
          <p:cNvSpPr/>
          <p:nvPr/>
        </p:nvSpPr>
        <p:spPr>
          <a:xfrm>
            <a:off x="5418456" y="130755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Organigramme : Connecteur 29"/>
          <p:cNvSpPr/>
          <p:nvPr/>
        </p:nvSpPr>
        <p:spPr>
          <a:xfrm>
            <a:off x="5183997" y="9207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Organigramme : Connecteur 30"/>
          <p:cNvSpPr/>
          <p:nvPr/>
        </p:nvSpPr>
        <p:spPr>
          <a:xfrm>
            <a:off x="7399658" y="162408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Organigramme : Connecteur 31"/>
          <p:cNvSpPr/>
          <p:nvPr/>
        </p:nvSpPr>
        <p:spPr>
          <a:xfrm>
            <a:off x="3448977" y="6862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Organigramme : Connecteur 32"/>
          <p:cNvSpPr/>
          <p:nvPr/>
        </p:nvSpPr>
        <p:spPr>
          <a:xfrm>
            <a:off x="3976513" y="93242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Organigramme : Connecteur 33"/>
          <p:cNvSpPr/>
          <p:nvPr/>
        </p:nvSpPr>
        <p:spPr>
          <a:xfrm>
            <a:off x="8908359" y="495577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Organigramme : Connecteur 34"/>
          <p:cNvSpPr/>
          <p:nvPr/>
        </p:nvSpPr>
        <p:spPr>
          <a:xfrm>
            <a:off x="9060759" y="537780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Organigramme : Connecteur 35"/>
          <p:cNvSpPr/>
          <p:nvPr/>
        </p:nvSpPr>
        <p:spPr>
          <a:xfrm>
            <a:off x="8415993" y="564743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Organigramme : Connecteur 36"/>
          <p:cNvSpPr/>
          <p:nvPr/>
        </p:nvSpPr>
        <p:spPr>
          <a:xfrm>
            <a:off x="8832162" y="615152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Organigramme : Connecteur 37"/>
          <p:cNvSpPr/>
          <p:nvPr/>
        </p:nvSpPr>
        <p:spPr>
          <a:xfrm>
            <a:off x="9160409" y="660286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Organigramme : Connecteur 38"/>
          <p:cNvSpPr/>
          <p:nvPr/>
        </p:nvSpPr>
        <p:spPr>
          <a:xfrm>
            <a:off x="8679766" y="670251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ZoneTexte 39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745333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886" y="10886"/>
            <a:ext cx="6792685" cy="6792685"/>
          </a:xfrm>
          <a:prstGeom prst="rect">
            <a:avLst/>
          </a:prstGeom>
        </p:spPr>
      </p:pic>
      <p:sp>
        <p:nvSpPr>
          <p:cNvPr id="5" name="Organigramme : Connecteur 4"/>
          <p:cNvSpPr/>
          <p:nvPr/>
        </p:nvSpPr>
        <p:spPr>
          <a:xfrm>
            <a:off x="5393904" y="8258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Connecteur 5"/>
          <p:cNvSpPr/>
          <p:nvPr/>
        </p:nvSpPr>
        <p:spPr>
          <a:xfrm>
            <a:off x="4256767" y="30532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5218054" y="49289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6179341" y="5749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5593192" y="10438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6296573" y="14424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6871001" y="137212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Organigramme : Connecteur 13"/>
          <p:cNvSpPr/>
          <p:nvPr/>
        </p:nvSpPr>
        <p:spPr>
          <a:xfrm>
            <a:off x="6659988" y="219273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Organigramme : Connecteur 14"/>
          <p:cNvSpPr/>
          <p:nvPr/>
        </p:nvSpPr>
        <p:spPr>
          <a:xfrm>
            <a:off x="6929618" y="300161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Organigramme : Connecteur 15"/>
          <p:cNvSpPr/>
          <p:nvPr/>
        </p:nvSpPr>
        <p:spPr>
          <a:xfrm>
            <a:off x="6413807" y="298989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Organigramme : Connecteur 16"/>
          <p:cNvSpPr/>
          <p:nvPr/>
        </p:nvSpPr>
        <p:spPr>
          <a:xfrm>
            <a:off x="5769043" y="25795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Organigramme : Connecteur 17"/>
          <p:cNvSpPr/>
          <p:nvPr/>
        </p:nvSpPr>
        <p:spPr>
          <a:xfrm>
            <a:off x="5499415" y="196999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rganigramme : Connecteur 18"/>
          <p:cNvSpPr/>
          <p:nvPr/>
        </p:nvSpPr>
        <p:spPr>
          <a:xfrm>
            <a:off x="5487693" y="159486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Organigramme : Connecteur 19"/>
          <p:cNvSpPr/>
          <p:nvPr/>
        </p:nvSpPr>
        <p:spPr>
          <a:xfrm>
            <a:off x="3963695" y="10556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Organigramme : Connecteur 20"/>
          <p:cNvSpPr/>
          <p:nvPr/>
        </p:nvSpPr>
        <p:spPr>
          <a:xfrm>
            <a:off x="7562661" y="185276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/>
          <p:cNvSpPr/>
          <p:nvPr/>
        </p:nvSpPr>
        <p:spPr>
          <a:xfrm>
            <a:off x="7316479" y="227479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Organigramme : Connecteur 22"/>
          <p:cNvSpPr/>
          <p:nvPr/>
        </p:nvSpPr>
        <p:spPr>
          <a:xfrm>
            <a:off x="7550940" y="263820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Organigramme : Connecteur 23"/>
          <p:cNvSpPr/>
          <p:nvPr/>
        </p:nvSpPr>
        <p:spPr>
          <a:xfrm>
            <a:off x="7820570" y="303679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Organigramme : Connecteur 24"/>
          <p:cNvSpPr/>
          <p:nvPr/>
        </p:nvSpPr>
        <p:spPr>
          <a:xfrm>
            <a:off x="7668172" y="347054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Organigramme : Connecteur 25"/>
          <p:cNvSpPr/>
          <p:nvPr/>
        </p:nvSpPr>
        <p:spPr>
          <a:xfrm>
            <a:off x="7703342" y="395118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Organigramme : Connecteur 26"/>
          <p:cNvSpPr/>
          <p:nvPr/>
        </p:nvSpPr>
        <p:spPr>
          <a:xfrm>
            <a:off x="8160540" y="294300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Organigramme : Connecteur 27"/>
          <p:cNvSpPr/>
          <p:nvPr/>
        </p:nvSpPr>
        <p:spPr>
          <a:xfrm>
            <a:off x="8172264" y="446700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Organigramme : Connecteur 28"/>
          <p:cNvSpPr/>
          <p:nvPr/>
        </p:nvSpPr>
        <p:spPr>
          <a:xfrm>
            <a:off x="8535678" y="472491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Organigramme : Connecteur 29"/>
          <p:cNvSpPr/>
          <p:nvPr/>
        </p:nvSpPr>
        <p:spPr>
          <a:xfrm>
            <a:off x="8957707" y="511177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Organigramme : Connecteur 30"/>
          <p:cNvSpPr/>
          <p:nvPr/>
        </p:nvSpPr>
        <p:spPr>
          <a:xfrm>
            <a:off x="9309398" y="556897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Organigramme : Connecteur 31"/>
          <p:cNvSpPr/>
          <p:nvPr/>
        </p:nvSpPr>
        <p:spPr>
          <a:xfrm>
            <a:off x="8746693" y="44904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Organigramme : Connecteur 32"/>
          <p:cNvSpPr/>
          <p:nvPr/>
        </p:nvSpPr>
        <p:spPr>
          <a:xfrm>
            <a:off x="8336389" y="383396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Organigramme : Connecteur 33"/>
          <p:cNvSpPr/>
          <p:nvPr/>
        </p:nvSpPr>
        <p:spPr>
          <a:xfrm>
            <a:off x="8910817" y="47366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Organigramme : Connecteur 34"/>
          <p:cNvSpPr/>
          <p:nvPr/>
        </p:nvSpPr>
        <p:spPr>
          <a:xfrm>
            <a:off x="8488789" y="613872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Organigramme : Connecteur 35"/>
          <p:cNvSpPr/>
          <p:nvPr/>
        </p:nvSpPr>
        <p:spPr>
          <a:xfrm>
            <a:off x="8064414" y="608010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Organigramme : Connecteur 36"/>
          <p:cNvSpPr/>
          <p:nvPr/>
        </p:nvSpPr>
        <p:spPr>
          <a:xfrm>
            <a:off x="7611905" y="599335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Organigramme : Connecteur 37"/>
          <p:cNvSpPr/>
          <p:nvPr/>
        </p:nvSpPr>
        <p:spPr>
          <a:xfrm>
            <a:off x="9171074" y="634270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ZoneTexte 38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2200877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550" y="0"/>
            <a:ext cx="6858000" cy="6858000"/>
          </a:xfrm>
          <a:prstGeom prst="rect">
            <a:avLst/>
          </a:prstGeom>
        </p:spPr>
      </p:pic>
      <p:sp>
        <p:nvSpPr>
          <p:cNvPr id="5" name="Organigramme : Connecteur 4"/>
          <p:cNvSpPr/>
          <p:nvPr/>
        </p:nvSpPr>
        <p:spPr>
          <a:xfrm>
            <a:off x="7965081" y="614364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Organigramme : Connecteur 5"/>
          <p:cNvSpPr/>
          <p:nvPr/>
        </p:nvSpPr>
        <p:spPr>
          <a:xfrm>
            <a:off x="8163585" y="514344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Organigramme : Connecteur 6"/>
          <p:cNvSpPr/>
          <p:nvPr/>
        </p:nvSpPr>
        <p:spPr>
          <a:xfrm>
            <a:off x="8415877" y="564162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Organigramme : Connecteur 7"/>
          <p:cNvSpPr/>
          <p:nvPr/>
        </p:nvSpPr>
        <p:spPr>
          <a:xfrm>
            <a:off x="7968925" y="550203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Organigramme : Connecteur 8"/>
          <p:cNvSpPr/>
          <p:nvPr/>
        </p:nvSpPr>
        <p:spPr>
          <a:xfrm>
            <a:off x="7352925" y="549306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Organigramme : Connecteur 9"/>
          <p:cNvSpPr/>
          <p:nvPr/>
        </p:nvSpPr>
        <p:spPr>
          <a:xfrm>
            <a:off x="7359329" y="525358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Organigramme : Connecteur 10"/>
          <p:cNvSpPr/>
          <p:nvPr/>
        </p:nvSpPr>
        <p:spPr>
          <a:xfrm>
            <a:off x="7365733" y="472979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Organigramme : Connecteur 11"/>
          <p:cNvSpPr/>
          <p:nvPr/>
        </p:nvSpPr>
        <p:spPr>
          <a:xfrm>
            <a:off x="6895729" y="472851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Organigramme : Connecteur 12"/>
          <p:cNvSpPr/>
          <p:nvPr/>
        </p:nvSpPr>
        <p:spPr>
          <a:xfrm>
            <a:off x="6871397" y="441987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Organigramme : Connecteur 13"/>
          <p:cNvSpPr/>
          <p:nvPr/>
        </p:nvSpPr>
        <p:spPr>
          <a:xfrm>
            <a:off x="7331157" y="446469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Organigramme : Connecteur 15"/>
          <p:cNvSpPr/>
          <p:nvPr/>
        </p:nvSpPr>
        <p:spPr>
          <a:xfrm>
            <a:off x="8216093" y="400493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Organigramme : Connecteur 16"/>
          <p:cNvSpPr/>
          <p:nvPr/>
        </p:nvSpPr>
        <p:spPr>
          <a:xfrm>
            <a:off x="8322389" y="375776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Organigramme : Connecteur 17"/>
          <p:cNvSpPr/>
          <p:nvPr/>
        </p:nvSpPr>
        <p:spPr>
          <a:xfrm>
            <a:off x="8382581" y="325702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rganigramme : Connecteur 18"/>
          <p:cNvSpPr/>
          <p:nvPr/>
        </p:nvSpPr>
        <p:spPr>
          <a:xfrm>
            <a:off x="8581085" y="376288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Organigramme : Connecteur 19"/>
          <p:cNvSpPr/>
          <p:nvPr/>
        </p:nvSpPr>
        <p:spPr>
          <a:xfrm>
            <a:off x="8564437" y="422264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Organigramme : Connecteur 20"/>
          <p:cNvSpPr/>
          <p:nvPr/>
        </p:nvSpPr>
        <p:spPr>
          <a:xfrm>
            <a:off x="8639997" y="49744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/>
          <p:cNvSpPr/>
          <p:nvPr/>
        </p:nvSpPr>
        <p:spPr>
          <a:xfrm>
            <a:off x="8723241" y="576457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Organigramme : Connecteur 22"/>
          <p:cNvSpPr/>
          <p:nvPr/>
        </p:nvSpPr>
        <p:spPr>
          <a:xfrm>
            <a:off x="7285049" y="421880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Organigramme : Connecteur 23"/>
          <p:cNvSpPr/>
          <p:nvPr/>
        </p:nvSpPr>
        <p:spPr>
          <a:xfrm>
            <a:off x="7168509" y="401774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Organigramme : Connecteur 24"/>
          <p:cNvSpPr/>
          <p:nvPr/>
        </p:nvSpPr>
        <p:spPr>
          <a:xfrm>
            <a:off x="7105757" y="367836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Organigramme : Connecteur 25"/>
          <p:cNvSpPr/>
          <p:nvPr/>
        </p:nvSpPr>
        <p:spPr>
          <a:xfrm>
            <a:off x="6820169" y="392297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Organigramme : Connecteur 26"/>
          <p:cNvSpPr/>
          <p:nvPr/>
        </p:nvSpPr>
        <p:spPr>
          <a:xfrm>
            <a:off x="6911097" y="342991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Organigramme : Connecteur 27"/>
          <p:cNvSpPr/>
          <p:nvPr/>
        </p:nvSpPr>
        <p:spPr>
          <a:xfrm>
            <a:off x="7601377" y="31212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Organigramme : Connecteur 28"/>
          <p:cNvSpPr/>
          <p:nvPr/>
        </p:nvSpPr>
        <p:spPr>
          <a:xfrm>
            <a:off x="7861353" y="349651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Organigramme : Connecteur 29"/>
          <p:cNvSpPr/>
          <p:nvPr/>
        </p:nvSpPr>
        <p:spPr>
          <a:xfrm>
            <a:off x="6015913" y="397932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Organigramme : Connecteur 30"/>
          <p:cNvSpPr/>
          <p:nvPr/>
        </p:nvSpPr>
        <p:spPr>
          <a:xfrm>
            <a:off x="5446017" y="37705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Organigramme : Connecteur 31"/>
          <p:cNvSpPr/>
          <p:nvPr/>
        </p:nvSpPr>
        <p:spPr>
          <a:xfrm>
            <a:off x="6359133" y="323141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Organigramme : Connecteur 32"/>
          <p:cNvSpPr/>
          <p:nvPr/>
        </p:nvSpPr>
        <p:spPr>
          <a:xfrm>
            <a:off x="5282093" y="269994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Organigramme : Connecteur 33"/>
          <p:cNvSpPr/>
          <p:nvPr/>
        </p:nvSpPr>
        <p:spPr>
          <a:xfrm>
            <a:off x="8116209" y="196099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Organigramme : Connecteur 34"/>
          <p:cNvSpPr/>
          <p:nvPr/>
        </p:nvSpPr>
        <p:spPr>
          <a:xfrm>
            <a:off x="8578461" y="643132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Organigramme : Connecteur 35"/>
          <p:cNvSpPr/>
          <p:nvPr/>
        </p:nvSpPr>
        <p:spPr>
          <a:xfrm>
            <a:off x="8319381" y="676660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ZoneTexte 36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542796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214" y="27214"/>
            <a:ext cx="6760029" cy="6760029"/>
          </a:xfrm>
          <a:prstGeom prst="rect">
            <a:avLst/>
          </a:prstGeom>
        </p:spPr>
      </p:pic>
      <p:sp>
        <p:nvSpPr>
          <p:cNvPr id="5" name="Organigramme : Connecteur 4"/>
          <p:cNvSpPr/>
          <p:nvPr/>
        </p:nvSpPr>
        <p:spPr>
          <a:xfrm>
            <a:off x="8318545" y="609754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Organigramme : Connecteur 5"/>
          <p:cNvSpPr/>
          <p:nvPr/>
        </p:nvSpPr>
        <p:spPr>
          <a:xfrm>
            <a:off x="8407884" y="531452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Organigramme : Connecteur 6"/>
          <p:cNvSpPr/>
          <p:nvPr/>
        </p:nvSpPr>
        <p:spPr>
          <a:xfrm>
            <a:off x="7950685" y="533029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Organigramme : Connecteur 7"/>
          <p:cNvSpPr/>
          <p:nvPr/>
        </p:nvSpPr>
        <p:spPr>
          <a:xfrm>
            <a:off x="8197678" y="510432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Organigramme : Connecteur 8"/>
          <p:cNvSpPr/>
          <p:nvPr/>
        </p:nvSpPr>
        <p:spPr>
          <a:xfrm>
            <a:off x="7687928" y="493090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Organigramme : Connecteur 9"/>
          <p:cNvSpPr/>
          <p:nvPr/>
        </p:nvSpPr>
        <p:spPr>
          <a:xfrm>
            <a:off x="7230729" y="470493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Organigramme : Connecteur 10"/>
          <p:cNvSpPr/>
          <p:nvPr/>
        </p:nvSpPr>
        <p:spPr>
          <a:xfrm>
            <a:off x="7519761" y="453151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Organigramme : Connecteur 11"/>
          <p:cNvSpPr/>
          <p:nvPr/>
        </p:nvSpPr>
        <p:spPr>
          <a:xfrm>
            <a:off x="7188686" y="441064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Organigramme : Connecteur 12"/>
          <p:cNvSpPr/>
          <p:nvPr/>
        </p:nvSpPr>
        <p:spPr>
          <a:xfrm>
            <a:off x="7004758" y="402702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Organigramme : Connecteur 13"/>
          <p:cNvSpPr/>
          <p:nvPr/>
        </p:nvSpPr>
        <p:spPr>
          <a:xfrm>
            <a:off x="6484497" y="394819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Organigramme : Connecteur 14"/>
          <p:cNvSpPr/>
          <p:nvPr/>
        </p:nvSpPr>
        <p:spPr>
          <a:xfrm>
            <a:off x="6500264" y="341742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Organigramme : Connecteur 15"/>
          <p:cNvSpPr/>
          <p:nvPr/>
        </p:nvSpPr>
        <p:spPr>
          <a:xfrm>
            <a:off x="6894401" y="340166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Organigramme : Connecteur 16"/>
          <p:cNvSpPr/>
          <p:nvPr/>
        </p:nvSpPr>
        <p:spPr>
          <a:xfrm>
            <a:off x="7225476" y="337538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Organigramme : Connecteur 17"/>
          <p:cNvSpPr/>
          <p:nvPr/>
        </p:nvSpPr>
        <p:spPr>
          <a:xfrm>
            <a:off x="7094097" y="266593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rganigramme : Connecteur 18"/>
          <p:cNvSpPr/>
          <p:nvPr/>
        </p:nvSpPr>
        <p:spPr>
          <a:xfrm>
            <a:off x="7572316" y="233486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Organigramme : Connecteur 19"/>
          <p:cNvSpPr/>
          <p:nvPr/>
        </p:nvSpPr>
        <p:spPr>
          <a:xfrm>
            <a:off x="7672165" y="380105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Organigramme : Connecteur 20"/>
          <p:cNvSpPr/>
          <p:nvPr/>
        </p:nvSpPr>
        <p:spPr>
          <a:xfrm>
            <a:off x="7393642" y="381682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/>
          <p:cNvSpPr/>
          <p:nvPr/>
        </p:nvSpPr>
        <p:spPr>
          <a:xfrm>
            <a:off x="7472471" y="413738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Organigramme : Connecteur 22"/>
          <p:cNvSpPr/>
          <p:nvPr/>
        </p:nvSpPr>
        <p:spPr>
          <a:xfrm>
            <a:off x="8013751" y="368018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Organigramme : Connecteur 23"/>
          <p:cNvSpPr/>
          <p:nvPr/>
        </p:nvSpPr>
        <p:spPr>
          <a:xfrm>
            <a:off x="7966454" y="33280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Organigramme : Connecteur 24"/>
          <p:cNvSpPr/>
          <p:nvPr/>
        </p:nvSpPr>
        <p:spPr>
          <a:xfrm>
            <a:off x="8160894" y="315467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Organigramme : Connecteur 25"/>
          <p:cNvSpPr/>
          <p:nvPr/>
        </p:nvSpPr>
        <p:spPr>
          <a:xfrm>
            <a:off x="8323804" y="353829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Organigramme : Connecteur 26"/>
          <p:cNvSpPr/>
          <p:nvPr/>
        </p:nvSpPr>
        <p:spPr>
          <a:xfrm>
            <a:off x="8360592" y="414264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Organigramme : Connecteur 27"/>
          <p:cNvSpPr/>
          <p:nvPr/>
        </p:nvSpPr>
        <p:spPr>
          <a:xfrm>
            <a:off x="8460442" y="484158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Organigramme : Connecteur 28"/>
          <p:cNvSpPr/>
          <p:nvPr/>
        </p:nvSpPr>
        <p:spPr>
          <a:xfrm>
            <a:off x="7971711" y="240844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Organigramme : Connecteur 29"/>
          <p:cNvSpPr/>
          <p:nvPr/>
        </p:nvSpPr>
        <p:spPr>
          <a:xfrm>
            <a:off x="8145131" y="242420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Organigramme : Connecteur 30"/>
          <p:cNvSpPr/>
          <p:nvPr/>
        </p:nvSpPr>
        <p:spPr>
          <a:xfrm>
            <a:off x="7415786" y="14172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Organigramme : Connecteur 31"/>
          <p:cNvSpPr/>
          <p:nvPr/>
        </p:nvSpPr>
        <p:spPr>
          <a:xfrm>
            <a:off x="6866053" y="161866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Organigramme : Connecteur 32"/>
          <p:cNvSpPr/>
          <p:nvPr/>
        </p:nvSpPr>
        <p:spPr>
          <a:xfrm>
            <a:off x="5908106" y="116690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Organigramme : Connecteur 33"/>
          <p:cNvSpPr/>
          <p:nvPr/>
        </p:nvSpPr>
        <p:spPr>
          <a:xfrm>
            <a:off x="8307657" y="66255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ZoneTexte 34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102282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93608" y="126609"/>
            <a:ext cx="6631745" cy="6631745"/>
          </a:xfrm>
          <a:prstGeom prst="rect">
            <a:avLst/>
          </a:prstGeom>
        </p:spPr>
      </p:pic>
      <p:sp>
        <p:nvSpPr>
          <p:cNvPr id="5" name="Organigramme : Connecteur 4"/>
          <p:cNvSpPr/>
          <p:nvPr/>
        </p:nvSpPr>
        <p:spPr>
          <a:xfrm>
            <a:off x="6949133" y="160301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Organigramme : Connecteur 5"/>
          <p:cNvSpPr/>
          <p:nvPr/>
        </p:nvSpPr>
        <p:spPr>
          <a:xfrm>
            <a:off x="7368824" y="21774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Organigramme : Connecteur 6"/>
          <p:cNvSpPr/>
          <p:nvPr/>
        </p:nvSpPr>
        <p:spPr>
          <a:xfrm>
            <a:off x="8069875" y="259714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Organigramme : Connecteur 7"/>
          <p:cNvSpPr/>
          <p:nvPr/>
        </p:nvSpPr>
        <p:spPr>
          <a:xfrm>
            <a:off x="7760802" y="151860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Organigramme : Connecteur 8"/>
          <p:cNvSpPr/>
          <p:nvPr/>
        </p:nvSpPr>
        <p:spPr>
          <a:xfrm>
            <a:off x="8075576" y="17308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Organigramme : Connecteur 9"/>
          <p:cNvSpPr/>
          <p:nvPr/>
        </p:nvSpPr>
        <p:spPr>
          <a:xfrm>
            <a:off x="7047607" y="25127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Organigramme : Connecteur 10"/>
          <p:cNvSpPr/>
          <p:nvPr/>
        </p:nvSpPr>
        <p:spPr>
          <a:xfrm>
            <a:off x="7971401" y="15815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Organigramme : Connecteur 11"/>
          <p:cNvSpPr/>
          <p:nvPr/>
        </p:nvSpPr>
        <p:spPr>
          <a:xfrm>
            <a:off x="7096844" y="316584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Organigramme : Connecteur 12"/>
          <p:cNvSpPr/>
          <p:nvPr/>
        </p:nvSpPr>
        <p:spPr>
          <a:xfrm>
            <a:off x="6595140" y="398143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Organigramme : Connecteur 13"/>
          <p:cNvSpPr/>
          <p:nvPr/>
        </p:nvSpPr>
        <p:spPr>
          <a:xfrm>
            <a:off x="8069875" y="381143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Organigramme : Connecteur 14"/>
          <p:cNvSpPr/>
          <p:nvPr/>
        </p:nvSpPr>
        <p:spPr>
          <a:xfrm>
            <a:off x="7195318" y="41396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Organigramme : Connecteur 15"/>
          <p:cNvSpPr/>
          <p:nvPr/>
        </p:nvSpPr>
        <p:spPr>
          <a:xfrm>
            <a:off x="6237375" y="422408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Organigramme : Connecteur 16"/>
          <p:cNvSpPr/>
          <p:nvPr/>
        </p:nvSpPr>
        <p:spPr>
          <a:xfrm>
            <a:off x="6899896" y="468798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Organigramme : Connecteur 17"/>
          <p:cNvSpPr/>
          <p:nvPr/>
        </p:nvSpPr>
        <p:spPr>
          <a:xfrm>
            <a:off x="7812747" y="477239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rganigramme : Connecteur 18"/>
          <p:cNvSpPr/>
          <p:nvPr/>
        </p:nvSpPr>
        <p:spPr>
          <a:xfrm>
            <a:off x="7241584" y="468798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Organigramme : Connecteur 19"/>
          <p:cNvSpPr/>
          <p:nvPr/>
        </p:nvSpPr>
        <p:spPr>
          <a:xfrm>
            <a:off x="7019839" y="53327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Organigramme : Connecteur 20"/>
          <p:cNvSpPr/>
          <p:nvPr/>
        </p:nvSpPr>
        <p:spPr>
          <a:xfrm>
            <a:off x="7162900" y="513266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/>
          <p:cNvSpPr/>
          <p:nvPr/>
        </p:nvSpPr>
        <p:spPr>
          <a:xfrm>
            <a:off x="7368824" y="432767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Organigramme : Connecteur 22"/>
          <p:cNvSpPr/>
          <p:nvPr/>
        </p:nvSpPr>
        <p:spPr>
          <a:xfrm>
            <a:off x="7922164" y="424327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Organigramme : Connecteur 23"/>
          <p:cNvSpPr/>
          <p:nvPr/>
        </p:nvSpPr>
        <p:spPr>
          <a:xfrm>
            <a:off x="7872927" y="508126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Organigramme : Connecteur 24"/>
          <p:cNvSpPr/>
          <p:nvPr/>
        </p:nvSpPr>
        <p:spPr>
          <a:xfrm>
            <a:off x="7603296" y="524834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Organigramme : Connecteur 25"/>
          <p:cNvSpPr/>
          <p:nvPr/>
        </p:nvSpPr>
        <p:spPr>
          <a:xfrm>
            <a:off x="8534443" y="398143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Organigramme : Connecteur 26"/>
          <p:cNvSpPr/>
          <p:nvPr/>
        </p:nvSpPr>
        <p:spPr>
          <a:xfrm>
            <a:off x="6630578" y="465759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Organigramme : Connecteur 27"/>
          <p:cNvSpPr/>
          <p:nvPr/>
        </p:nvSpPr>
        <p:spPr>
          <a:xfrm>
            <a:off x="7467298" y="49255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Organigramme : Connecteur 28"/>
          <p:cNvSpPr/>
          <p:nvPr/>
        </p:nvSpPr>
        <p:spPr>
          <a:xfrm>
            <a:off x="8104753" y="461539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Organigramme : Connecteur 29"/>
          <p:cNvSpPr/>
          <p:nvPr/>
        </p:nvSpPr>
        <p:spPr>
          <a:xfrm>
            <a:off x="7652533" y="608412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Organigramme : Connecteur 30"/>
          <p:cNvSpPr/>
          <p:nvPr/>
        </p:nvSpPr>
        <p:spPr>
          <a:xfrm>
            <a:off x="8145698" y="604192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Organigramme : Connecteur 31"/>
          <p:cNvSpPr/>
          <p:nvPr/>
        </p:nvSpPr>
        <p:spPr>
          <a:xfrm>
            <a:off x="7711565" y="584640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Organigramme : Connecteur 32"/>
          <p:cNvSpPr/>
          <p:nvPr/>
        </p:nvSpPr>
        <p:spPr>
          <a:xfrm>
            <a:off x="7368824" y="548122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Organigramme : Connecteur 33"/>
          <p:cNvSpPr/>
          <p:nvPr/>
        </p:nvSpPr>
        <p:spPr>
          <a:xfrm>
            <a:off x="7516535" y="572213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Organigramme : Connecteur 34"/>
          <p:cNvSpPr/>
          <p:nvPr/>
        </p:nvSpPr>
        <p:spPr>
          <a:xfrm>
            <a:off x="8203227" y="563773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Organigramme : Connecteur 35"/>
          <p:cNvSpPr/>
          <p:nvPr/>
        </p:nvSpPr>
        <p:spPr>
          <a:xfrm>
            <a:off x="8335239" y="588860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Organigramme : Connecteur 36"/>
          <p:cNvSpPr/>
          <p:nvPr/>
        </p:nvSpPr>
        <p:spPr>
          <a:xfrm>
            <a:off x="8383515" y="630624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298827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886" y="10886"/>
            <a:ext cx="6847114" cy="6847114"/>
          </a:xfrm>
          <a:prstGeom prst="rect">
            <a:avLst/>
          </a:prstGeom>
        </p:spPr>
      </p:pic>
      <p:sp>
        <p:nvSpPr>
          <p:cNvPr id="5" name="Organigramme : Connecteur 4"/>
          <p:cNvSpPr/>
          <p:nvPr/>
        </p:nvSpPr>
        <p:spPr>
          <a:xfrm>
            <a:off x="8510729" y="319705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Organigramme : Connecteur 5"/>
          <p:cNvSpPr/>
          <p:nvPr/>
        </p:nvSpPr>
        <p:spPr>
          <a:xfrm>
            <a:off x="3701667" y="16899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Organigramme : Connecteur 6"/>
          <p:cNvSpPr/>
          <p:nvPr/>
        </p:nvSpPr>
        <p:spPr>
          <a:xfrm>
            <a:off x="3092067" y="118199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Organigramme : Connecteur 7"/>
          <p:cNvSpPr/>
          <p:nvPr/>
        </p:nvSpPr>
        <p:spPr>
          <a:xfrm>
            <a:off x="4446733" y="21679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Organigramme : Connecteur 8"/>
          <p:cNvSpPr/>
          <p:nvPr/>
        </p:nvSpPr>
        <p:spPr>
          <a:xfrm>
            <a:off x="5378066" y="62319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Organigramme : Connecteur 9"/>
          <p:cNvSpPr/>
          <p:nvPr/>
        </p:nvSpPr>
        <p:spPr>
          <a:xfrm>
            <a:off x="5852199" y="241813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Organigramme : Connecteur 10"/>
          <p:cNvSpPr/>
          <p:nvPr/>
        </p:nvSpPr>
        <p:spPr>
          <a:xfrm>
            <a:off x="4903932" y="257053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Organigramme : Connecteur 11"/>
          <p:cNvSpPr/>
          <p:nvPr/>
        </p:nvSpPr>
        <p:spPr>
          <a:xfrm>
            <a:off x="4785397" y="219799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Organigramme : Connecteur 12"/>
          <p:cNvSpPr/>
          <p:nvPr/>
        </p:nvSpPr>
        <p:spPr>
          <a:xfrm>
            <a:off x="4819265" y="343413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Organigramme : Connecteur 13"/>
          <p:cNvSpPr/>
          <p:nvPr/>
        </p:nvSpPr>
        <p:spPr>
          <a:xfrm>
            <a:off x="4141929" y="289226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Organigramme : Connecteur 14"/>
          <p:cNvSpPr/>
          <p:nvPr/>
        </p:nvSpPr>
        <p:spPr>
          <a:xfrm>
            <a:off x="4040331" y="390826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Organigramme : Connecteur 15"/>
          <p:cNvSpPr/>
          <p:nvPr/>
        </p:nvSpPr>
        <p:spPr>
          <a:xfrm>
            <a:off x="4192731" y="428079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Organigramme : Connecteur 16"/>
          <p:cNvSpPr/>
          <p:nvPr/>
        </p:nvSpPr>
        <p:spPr>
          <a:xfrm>
            <a:off x="5005529" y="456866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Organigramme : Connecteur 17"/>
          <p:cNvSpPr/>
          <p:nvPr/>
        </p:nvSpPr>
        <p:spPr>
          <a:xfrm>
            <a:off x="5022463" y="375586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rganigramme : Connecteur 18"/>
          <p:cNvSpPr/>
          <p:nvPr/>
        </p:nvSpPr>
        <p:spPr>
          <a:xfrm>
            <a:off x="5632062" y="404373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Organigramme : Connecteur 19"/>
          <p:cNvSpPr/>
          <p:nvPr/>
        </p:nvSpPr>
        <p:spPr>
          <a:xfrm>
            <a:off x="6681929" y="468046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Organigramme : Connecteur 20"/>
          <p:cNvSpPr/>
          <p:nvPr/>
        </p:nvSpPr>
        <p:spPr>
          <a:xfrm>
            <a:off x="7704662" y="304813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/>
          <p:cNvSpPr/>
          <p:nvPr/>
        </p:nvSpPr>
        <p:spPr>
          <a:xfrm>
            <a:off x="7460453" y="321155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Organigramme : Connecteur 22"/>
          <p:cNvSpPr/>
          <p:nvPr/>
        </p:nvSpPr>
        <p:spPr>
          <a:xfrm>
            <a:off x="7513700" y="355124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Organigramme : Connecteur 23"/>
          <p:cNvSpPr/>
          <p:nvPr/>
        </p:nvSpPr>
        <p:spPr>
          <a:xfrm>
            <a:off x="7291524" y="37366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Organigramme : Connecteur 24"/>
          <p:cNvSpPr/>
          <p:nvPr/>
        </p:nvSpPr>
        <p:spPr>
          <a:xfrm>
            <a:off x="7256636" y="443993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Organigramme : Connecteur 25"/>
          <p:cNvSpPr/>
          <p:nvPr/>
        </p:nvSpPr>
        <p:spPr>
          <a:xfrm>
            <a:off x="7695476" y="42618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Organigramme : Connecteur 26"/>
          <p:cNvSpPr/>
          <p:nvPr/>
        </p:nvSpPr>
        <p:spPr>
          <a:xfrm>
            <a:off x="8586005" y="432609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Organigramme : Connecteur 27"/>
          <p:cNvSpPr/>
          <p:nvPr/>
        </p:nvSpPr>
        <p:spPr>
          <a:xfrm>
            <a:off x="4221480" y="489713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Organigramme : Connecteur 28"/>
          <p:cNvSpPr/>
          <p:nvPr/>
        </p:nvSpPr>
        <p:spPr>
          <a:xfrm>
            <a:off x="5828108" y="543513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Organigramme : Connecteur 29"/>
          <p:cNvSpPr/>
          <p:nvPr/>
        </p:nvSpPr>
        <p:spPr>
          <a:xfrm>
            <a:off x="4195775" y="513583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Organigramme : Connecteur 30"/>
          <p:cNvSpPr/>
          <p:nvPr/>
        </p:nvSpPr>
        <p:spPr>
          <a:xfrm>
            <a:off x="6331214" y="545349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Organigramme : Connecteur 31"/>
          <p:cNvSpPr/>
          <p:nvPr/>
        </p:nvSpPr>
        <p:spPr>
          <a:xfrm>
            <a:off x="6527682" y="668554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Organigramme : Connecteur 32"/>
          <p:cNvSpPr/>
          <p:nvPr/>
        </p:nvSpPr>
        <p:spPr>
          <a:xfrm>
            <a:off x="6118223" y="652946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Organigramme : Connecteur 33"/>
          <p:cNvSpPr/>
          <p:nvPr/>
        </p:nvSpPr>
        <p:spPr>
          <a:xfrm>
            <a:off x="6524013" y="620814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Organigramme : Connecteur 34"/>
          <p:cNvSpPr/>
          <p:nvPr/>
        </p:nvSpPr>
        <p:spPr>
          <a:xfrm>
            <a:off x="6863702" y="641562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Organigramme : Connecteur 35"/>
          <p:cNvSpPr/>
          <p:nvPr/>
        </p:nvSpPr>
        <p:spPr>
          <a:xfrm>
            <a:off x="7115255" y="651294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Organigramme : Connecteur 36"/>
          <p:cNvSpPr/>
          <p:nvPr/>
        </p:nvSpPr>
        <p:spPr>
          <a:xfrm>
            <a:off x="7708328" y="46492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Organigramme : Connecteur 37"/>
          <p:cNvSpPr/>
          <p:nvPr/>
        </p:nvSpPr>
        <p:spPr>
          <a:xfrm>
            <a:off x="5602271" y="509911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Organigramme : Connecteur 38"/>
          <p:cNvSpPr/>
          <p:nvPr/>
        </p:nvSpPr>
        <p:spPr>
          <a:xfrm>
            <a:off x="5380097" y="525151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Organigramme : Connecteur 39"/>
          <p:cNvSpPr/>
          <p:nvPr/>
        </p:nvSpPr>
        <p:spPr>
          <a:xfrm>
            <a:off x="8628243" y="508442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Organigramme : Connecteur 40"/>
          <p:cNvSpPr/>
          <p:nvPr/>
        </p:nvSpPr>
        <p:spPr>
          <a:xfrm>
            <a:off x="8339963" y="545716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Organigramme : Connecteur 41"/>
          <p:cNvSpPr/>
          <p:nvPr/>
        </p:nvSpPr>
        <p:spPr>
          <a:xfrm>
            <a:off x="8261011" y="458499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Organigramme : Connecteur 42"/>
          <p:cNvSpPr/>
          <p:nvPr/>
        </p:nvSpPr>
        <p:spPr>
          <a:xfrm>
            <a:off x="8226122" y="503484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Organigramme : Connecteur 43"/>
          <p:cNvSpPr/>
          <p:nvPr/>
        </p:nvSpPr>
        <p:spPr>
          <a:xfrm>
            <a:off x="7893779" y="524233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5" name="Organigramme : Connecteur 44"/>
          <p:cNvSpPr/>
          <p:nvPr/>
        </p:nvSpPr>
        <p:spPr>
          <a:xfrm>
            <a:off x="8090247" y="55379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Organigramme : Connecteur 45"/>
          <p:cNvSpPr/>
          <p:nvPr/>
        </p:nvSpPr>
        <p:spPr>
          <a:xfrm>
            <a:off x="6314696" y="580052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7" name="Organigramme : Connecteur 46"/>
          <p:cNvSpPr/>
          <p:nvPr/>
        </p:nvSpPr>
        <p:spPr>
          <a:xfrm>
            <a:off x="6257773" y="612919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8" name="Organigramme : Connecteur 47"/>
          <p:cNvSpPr/>
          <p:nvPr/>
        </p:nvSpPr>
        <p:spPr>
          <a:xfrm>
            <a:off x="5936450" y="617142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9" name="Organigramme : Connecteur 48"/>
          <p:cNvSpPr/>
          <p:nvPr/>
        </p:nvSpPr>
        <p:spPr>
          <a:xfrm>
            <a:off x="6022749" y="568484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0" name="Organigramme : Connecteur 49"/>
          <p:cNvSpPr/>
          <p:nvPr/>
        </p:nvSpPr>
        <p:spPr>
          <a:xfrm>
            <a:off x="7651412" y="647622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Organigramme : Connecteur 50"/>
          <p:cNvSpPr/>
          <p:nvPr/>
        </p:nvSpPr>
        <p:spPr>
          <a:xfrm>
            <a:off x="8189405" y="65184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2" name="Organigramme : Connecteur 51"/>
          <p:cNvSpPr/>
          <p:nvPr/>
        </p:nvSpPr>
        <p:spPr>
          <a:xfrm>
            <a:off x="8451975" y="649458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3" name="Organigramme : Connecteur 52"/>
          <p:cNvSpPr/>
          <p:nvPr/>
        </p:nvSpPr>
        <p:spPr>
          <a:xfrm>
            <a:off x="8472172" y="61732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4" name="Organigramme : Connecteur 53"/>
          <p:cNvSpPr/>
          <p:nvPr/>
        </p:nvSpPr>
        <p:spPr>
          <a:xfrm>
            <a:off x="8426267" y="58188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5" name="Organigramme : Connecteur 54"/>
          <p:cNvSpPr/>
          <p:nvPr/>
        </p:nvSpPr>
        <p:spPr>
          <a:xfrm>
            <a:off x="6955516" y="50532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6" name="ZoneTexte 55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7</a:t>
            </a:r>
          </a:p>
        </p:txBody>
      </p:sp>
    </p:spTree>
    <p:extLst>
      <p:ext uri="{BB962C8B-B14F-4D97-AF65-F5344CB8AC3E}">
        <p14:creationId xmlns:p14="http://schemas.microsoft.com/office/powerpoint/2010/main" val="142292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503" y="104503"/>
            <a:ext cx="6176554" cy="6176554"/>
          </a:xfrm>
          <a:prstGeom prst="rect">
            <a:avLst/>
          </a:prstGeom>
        </p:spPr>
      </p:pic>
      <p:sp>
        <p:nvSpPr>
          <p:cNvPr id="5" name="Organigramme : Connecteur 4"/>
          <p:cNvSpPr/>
          <p:nvPr/>
        </p:nvSpPr>
        <p:spPr>
          <a:xfrm>
            <a:off x="5172770" y="34268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Connecteur 5"/>
          <p:cNvSpPr/>
          <p:nvPr/>
        </p:nvSpPr>
        <p:spPr>
          <a:xfrm>
            <a:off x="5198424" y="86627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6156577" y="56600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5946843" y="181386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5691838" y="207491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5473049" y="226352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4982656" y="25607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5433816" y="266791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5703910" y="26030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5340273" y="309040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5574154" y="324280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5961939" y="317792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6252611" y="291550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6900124" y="27244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7239858" y="294822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Organigramme : Connecteur 19"/>
          <p:cNvSpPr/>
          <p:nvPr/>
        </p:nvSpPr>
        <p:spPr>
          <a:xfrm>
            <a:off x="7182620" y="328795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6679335" y="333330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6234039" y="336080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5860107" y="353104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6012507" y="389308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6436993" y="49241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6888241" y="496508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6674883" y="467589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6855543" y="53761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7204497" y="386216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7220164" y="483496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7184556" y="518391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6943849" y="582342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7395353" y="565108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Connecteur 33"/>
          <p:cNvSpPr/>
          <p:nvPr/>
        </p:nvSpPr>
        <p:spPr>
          <a:xfrm>
            <a:off x="7154644" y="60769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Organigramme : Connecteur 34"/>
          <p:cNvSpPr/>
          <p:nvPr/>
        </p:nvSpPr>
        <p:spPr>
          <a:xfrm>
            <a:off x="6854116" y="611825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Organigramme : Connecteur 35"/>
          <p:cNvSpPr/>
          <p:nvPr/>
        </p:nvSpPr>
        <p:spPr>
          <a:xfrm>
            <a:off x="7211615" y="546734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Organigramme : Connecteur 36"/>
          <p:cNvSpPr/>
          <p:nvPr/>
        </p:nvSpPr>
        <p:spPr>
          <a:xfrm>
            <a:off x="6256107" y="418783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Organigramme : Connecteur 37"/>
          <p:cNvSpPr/>
          <p:nvPr/>
        </p:nvSpPr>
        <p:spPr>
          <a:xfrm>
            <a:off x="6314501" y="462224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Organigramme : Connecteur 38"/>
          <p:cNvSpPr/>
          <p:nvPr/>
        </p:nvSpPr>
        <p:spPr>
          <a:xfrm>
            <a:off x="7433810" y="386928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Organigramme : Connecteur 39"/>
          <p:cNvSpPr/>
          <p:nvPr/>
        </p:nvSpPr>
        <p:spPr>
          <a:xfrm>
            <a:off x="7252922" y="435496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Organigramme : Connecteur 40"/>
          <p:cNvSpPr/>
          <p:nvPr/>
        </p:nvSpPr>
        <p:spPr>
          <a:xfrm>
            <a:off x="7123311" y="459282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Organigramme : Connecteur 41"/>
          <p:cNvSpPr/>
          <p:nvPr/>
        </p:nvSpPr>
        <p:spPr>
          <a:xfrm>
            <a:off x="7395354" y="472813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Organigramme : Connecteur 42"/>
          <p:cNvSpPr/>
          <p:nvPr/>
        </p:nvSpPr>
        <p:spPr>
          <a:xfrm>
            <a:off x="7588813" y="26220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4790821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214" y="27214"/>
            <a:ext cx="6830786" cy="6830786"/>
          </a:xfrm>
          <a:prstGeom prst="rect">
            <a:avLst/>
          </a:prstGeom>
        </p:spPr>
      </p:pic>
      <p:sp>
        <p:nvSpPr>
          <p:cNvPr id="5" name="Organigramme : Connecteur 4"/>
          <p:cNvSpPr/>
          <p:nvPr/>
        </p:nvSpPr>
        <p:spPr>
          <a:xfrm>
            <a:off x="6104708" y="88038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Organigramme : Connecteur 5"/>
          <p:cNvSpPr/>
          <p:nvPr/>
        </p:nvSpPr>
        <p:spPr>
          <a:xfrm>
            <a:off x="5511519" y="167989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Organigramme : Connecteur 6"/>
          <p:cNvSpPr/>
          <p:nvPr/>
        </p:nvSpPr>
        <p:spPr>
          <a:xfrm>
            <a:off x="5227821" y="204331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Organigramme : Connecteur 7"/>
          <p:cNvSpPr/>
          <p:nvPr/>
        </p:nvSpPr>
        <p:spPr>
          <a:xfrm>
            <a:off x="5971062" y="215351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Organigramme : Connecteur 8"/>
          <p:cNvSpPr/>
          <p:nvPr/>
        </p:nvSpPr>
        <p:spPr>
          <a:xfrm>
            <a:off x="6728373" y="179947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Organigramme : Connecteur 9"/>
          <p:cNvSpPr/>
          <p:nvPr/>
        </p:nvSpPr>
        <p:spPr>
          <a:xfrm>
            <a:off x="6880773" y="302101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Organigramme : Connecteur 10"/>
          <p:cNvSpPr/>
          <p:nvPr/>
        </p:nvSpPr>
        <p:spPr>
          <a:xfrm>
            <a:off x="7033173" y="356731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Organigramme : Connecteur 11"/>
          <p:cNvSpPr/>
          <p:nvPr/>
        </p:nvSpPr>
        <p:spPr>
          <a:xfrm>
            <a:off x="7452859" y="38322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Organigramme : Connecteur 12"/>
          <p:cNvSpPr/>
          <p:nvPr/>
        </p:nvSpPr>
        <p:spPr>
          <a:xfrm>
            <a:off x="6704926" y="391431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Organigramme : Connecteur 13"/>
          <p:cNvSpPr/>
          <p:nvPr/>
        </p:nvSpPr>
        <p:spPr>
          <a:xfrm>
            <a:off x="6801054" y="408078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Organigramme : Connecteur 14"/>
          <p:cNvSpPr/>
          <p:nvPr/>
        </p:nvSpPr>
        <p:spPr>
          <a:xfrm>
            <a:off x="6334475" y="426132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Organigramme : Connecteur 15"/>
          <p:cNvSpPr/>
          <p:nvPr/>
        </p:nvSpPr>
        <p:spPr>
          <a:xfrm>
            <a:off x="6191455" y="282407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Organigramme : Connecteur 16"/>
          <p:cNvSpPr/>
          <p:nvPr/>
        </p:nvSpPr>
        <p:spPr>
          <a:xfrm>
            <a:off x="7061306" y="247003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Organigramme : Connecteur 17"/>
          <p:cNvSpPr/>
          <p:nvPr/>
        </p:nvSpPr>
        <p:spPr>
          <a:xfrm>
            <a:off x="7663872" y="203159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rganigramme : Connecteur 18"/>
          <p:cNvSpPr/>
          <p:nvPr/>
        </p:nvSpPr>
        <p:spPr>
          <a:xfrm>
            <a:off x="7760001" y="322500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Organigramme : Connecteur 19"/>
          <p:cNvSpPr/>
          <p:nvPr/>
        </p:nvSpPr>
        <p:spPr>
          <a:xfrm>
            <a:off x="6097668" y="337740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Organigramme : Connecteur 20"/>
          <p:cNvSpPr/>
          <p:nvPr/>
        </p:nvSpPr>
        <p:spPr>
          <a:xfrm>
            <a:off x="5982782" y="314997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/>
          <p:cNvSpPr/>
          <p:nvPr/>
        </p:nvSpPr>
        <p:spPr>
          <a:xfrm>
            <a:off x="5853829" y="387915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Organigramme : Connecteur 22"/>
          <p:cNvSpPr/>
          <p:nvPr/>
        </p:nvSpPr>
        <p:spPr>
          <a:xfrm>
            <a:off x="6400125" y="493188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Organigramme : Connecteur 23"/>
          <p:cNvSpPr/>
          <p:nvPr/>
        </p:nvSpPr>
        <p:spPr>
          <a:xfrm>
            <a:off x="6721339" y="591427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Organigramme : Connecteur 24"/>
          <p:cNvSpPr/>
          <p:nvPr/>
        </p:nvSpPr>
        <p:spPr>
          <a:xfrm>
            <a:off x="6676792" y="65027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Organigramme : Connecteur 25"/>
          <p:cNvSpPr/>
          <p:nvPr/>
        </p:nvSpPr>
        <p:spPr>
          <a:xfrm>
            <a:off x="6505635" y="633161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Organigramme : Connecteur 26"/>
          <p:cNvSpPr/>
          <p:nvPr/>
        </p:nvSpPr>
        <p:spPr>
          <a:xfrm>
            <a:off x="7699044" y="648401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Organigramme : Connecteur 27"/>
          <p:cNvSpPr/>
          <p:nvPr/>
        </p:nvSpPr>
        <p:spPr>
          <a:xfrm>
            <a:off x="7767038" y="620031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Organigramme : Connecteur 28"/>
          <p:cNvSpPr/>
          <p:nvPr/>
        </p:nvSpPr>
        <p:spPr>
          <a:xfrm>
            <a:off x="7483339" y="632458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Organigramme : Connecteur 29"/>
          <p:cNvSpPr/>
          <p:nvPr/>
        </p:nvSpPr>
        <p:spPr>
          <a:xfrm>
            <a:off x="7354386" y="604088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Organigramme : Connecteur 30"/>
          <p:cNvSpPr/>
          <p:nvPr/>
        </p:nvSpPr>
        <p:spPr>
          <a:xfrm>
            <a:off x="7520854" y="480058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Organigramme : Connecteur 31"/>
          <p:cNvSpPr/>
          <p:nvPr/>
        </p:nvSpPr>
        <p:spPr>
          <a:xfrm>
            <a:off x="7420036" y="453094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Organigramme : Connecteur 32"/>
          <p:cNvSpPr/>
          <p:nvPr/>
        </p:nvSpPr>
        <p:spPr>
          <a:xfrm>
            <a:off x="6995661" y="50631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Organigramme : Connecteur 33"/>
          <p:cNvSpPr/>
          <p:nvPr/>
        </p:nvSpPr>
        <p:spPr>
          <a:xfrm>
            <a:off x="7921784" y="484981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Organigramme : Connecteur 34"/>
          <p:cNvSpPr/>
          <p:nvPr/>
        </p:nvSpPr>
        <p:spPr>
          <a:xfrm>
            <a:off x="8172659" y="481933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Organigramme : Connecteur 35"/>
          <p:cNvSpPr/>
          <p:nvPr/>
        </p:nvSpPr>
        <p:spPr>
          <a:xfrm>
            <a:off x="8254721" y="547816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Organigramme : Connecteur 36"/>
          <p:cNvSpPr/>
          <p:nvPr/>
        </p:nvSpPr>
        <p:spPr>
          <a:xfrm>
            <a:off x="8139835" y="61932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Organigramme : Connecteur 37"/>
          <p:cNvSpPr/>
          <p:nvPr/>
        </p:nvSpPr>
        <p:spPr>
          <a:xfrm>
            <a:off x="7968679" y="662703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Organigramme : Connecteur 38"/>
          <p:cNvSpPr/>
          <p:nvPr/>
        </p:nvSpPr>
        <p:spPr>
          <a:xfrm>
            <a:off x="7715460" y="287095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Organigramme : Connecteur 39"/>
          <p:cNvSpPr/>
          <p:nvPr/>
        </p:nvSpPr>
        <p:spPr>
          <a:xfrm>
            <a:off x="8292235" y="63456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ZoneTexte 40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986048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344" y="62344"/>
            <a:ext cx="6830291" cy="6830291"/>
          </a:xfrm>
          <a:prstGeom prst="rect">
            <a:avLst/>
          </a:prstGeom>
        </p:spPr>
      </p:pic>
      <p:sp>
        <p:nvSpPr>
          <p:cNvPr id="3" name="Organigramme : Connecteur 2"/>
          <p:cNvSpPr/>
          <p:nvPr/>
        </p:nvSpPr>
        <p:spPr>
          <a:xfrm>
            <a:off x="4524834" y="7907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Organigramme : Connecteur 4"/>
          <p:cNvSpPr/>
          <p:nvPr/>
        </p:nvSpPr>
        <p:spPr>
          <a:xfrm>
            <a:off x="5210634" y="7907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Connecteur 5"/>
          <p:cNvSpPr/>
          <p:nvPr/>
        </p:nvSpPr>
        <p:spPr>
          <a:xfrm>
            <a:off x="5010609" y="12574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6172659" y="8383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6220284" y="18194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5420184" y="19242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5334459" y="22671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5391609" y="26767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6105984" y="26671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6648909" y="24766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6915609" y="18289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7496634" y="28195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7649034" y="19909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7963359" y="33339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7191834" y="33720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5210634" y="34291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Organigramme : Connecteur 19"/>
          <p:cNvSpPr/>
          <p:nvPr/>
        </p:nvSpPr>
        <p:spPr>
          <a:xfrm>
            <a:off x="5753559" y="32196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6220284" y="32767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5982159" y="36482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5267784" y="38768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5591634" y="44483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5810709" y="42007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6191709" y="39435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6315534" y="44388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6534609" y="38768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7077534" y="40864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7382334" y="39911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7991934" y="38482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8315784" y="42673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7115634" y="43054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Connecteur 33"/>
          <p:cNvSpPr/>
          <p:nvPr/>
        </p:nvSpPr>
        <p:spPr>
          <a:xfrm>
            <a:off x="7268034" y="44959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Organigramme : Connecteur 34"/>
          <p:cNvSpPr/>
          <p:nvPr/>
        </p:nvSpPr>
        <p:spPr>
          <a:xfrm>
            <a:off x="6496509" y="48007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Organigramme : Connecteur 35"/>
          <p:cNvSpPr/>
          <p:nvPr/>
        </p:nvSpPr>
        <p:spPr>
          <a:xfrm>
            <a:off x="6648909" y="44959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Organigramme : Connecteur 36"/>
          <p:cNvSpPr/>
          <p:nvPr/>
        </p:nvSpPr>
        <p:spPr>
          <a:xfrm>
            <a:off x="7077534" y="49436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Organigramme : Connecteur 37"/>
          <p:cNvSpPr/>
          <p:nvPr/>
        </p:nvSpPr>
        <p:spPr>
          <a:xfrm>
            <a:off x="7629984" y="49150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Organigramme : Connecteur 38"/>
          <p:cNvSpPr/>
          <p:nvPr/>
        </p:nvSpPr>
        <p:spPr>
          <a:xfrm>
            <a:off x="8049084" y="47341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Organigramme : Connecteur 39"/>
          <p:cNvSpPr/>
          <p:nvPr/>
        </p:nvSpPr>
        <p:spPr>
          <a:xfrm>
            <a:off x="8211009" y="48865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Organigramme : Connecteur 40"/>
          <p:cNvSpPr/>
          <p:nvPr/>
        </p:nvSpPr>
        <p:spPr>
          <a:xfrm>
            <a:off x="8506284" y="48293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Organigramme : Connecteur 41"/>
          <p:cNvSpPr/>
          <p:nvPr/>
        </p:nvSpPr>
        <p:spPr>
          <a:xfrm>
            <a:off x="7010859" y="52579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Organigramme : Connecteur 42"/>
          <p:cNvSpPr/>
          <p:nvPr/>
        </p:nvSpPr>
        <p:spPr>
          <a:xfrm>
            <a:off x="7163259" y="55342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Organigramme : Connecteur 43"/>
          <p:cNvSpPr/>
          <p:nvPr/>
        </p:nvSpPr>
        <p:spPr>
          <a:xfrm>
            <a:off x="7229934" y="59056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Organigramme : Connecteur 44"/>
          <p:cNvSpPr/>
          <p:nvPr/>
        </p:nvSpPr>
        <p:spPr>
          <a:xfrm>
            <a:off x="7163259" y="63533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Organigramme : Connecteur 45"/>
          <p:cNvSpPr/>
          <p:nvPr/>
        </p:nvSpPr>
        <p:spPr>
          <a:xfrm>
            <a:off x="7677609" y="65057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Organigramme : Connecteur 46"/>
          <p:cNvSpPr/>
          <p:nvPr/>
        </p:nvSpPr>
        <p:spPr>
          <a:xfrm>
            <a:off x="7706184" y="62771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Organigramme : Connecteur 47"/>
          <p:cNvSpPr/>
          <p:nvPr/>
        </p:nvSpPr>
        <p:spPr>
          <a:xfrm>
            <a:off x="7982409" y="62104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Connecteur 48"/>
          <p:cNvSpPr/>
          <p:nvPr/>
        </p:nvSpPr>
        <p:spPr>
          <a:xfrm>
            <a:off x="8430084" y="63152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Organigramme : Connecteur 49"/>
          <p:cNvSpPr/>
          <p:nvPr/>
        </p:nvSpPr>
        <p:spPr>
          <a:xfrm>
            <a:off x="8468184" y="59723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Organigramme : Connecteur 50"/>
          <p:cNvSpPr/>
          <p:nvPr/>
        </p:nvSpPr>
        <p:spPr>
          <a:xfrm>
            <a:off x="8620584" y="65152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Organigramme : Connecteur 51"/>
          <p:cNvSpPr/>
          <p:nvPr/>
        </p:nvSpPr>
        <p:spPr>
          <a:xfrm>
            <a:off x="8334834" y="66676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Organigramme : Connecteur 52"/>
          <p:cNvSpPr/>
          <p:nvPr/>
        </p:nvSpPr>
        <p:spPr>
          <a:xfrm>
            <a:off x="8049084" y="65819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Organigramme : Connecteur 53"/>
          <p:cNvSpPr/>
          <p:nvPr/>
        </p:nvSpPr>
        <p:spPr>
          <a:xfrm>
            <a:off x="7591884" y="67819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Organigramme : Connecteur 54"/>
          <p:cNvSpPr/>
          <p:nvPr/>
        </p:nvSpPr>
        <p:spPr>
          <a:xfrm>
            <a:off x="8715834" y="67153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Organigramme : Connecteur 55"/>
          <p:cNvSpPr/>
          <p:nvPr/>
        </p:nvSpPr>
        <p:spPr>
          <a:xfrm>
            <a:off x="8763459" y="61533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Organigramme : Connecteur 56"/>
          <p:cNvSpPr/>
          <p:nvPr/>
        </p:nvSpPr>
        <p:spPr>
          <a:xfrm>
            <a:off x="6391734" y="52770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Organigramme : Connecteur 57"/>
          <p:cNvSpPr/>
          <p:nvPr/>
        </p:nvSpPr>
        <p:spPr>
          <a:xfrm>
            <a:off x="6194430" y="4552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ZoneTexte 58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9</a:t>
            </a:r>
          </a:p>
        </p:txBody>
      </p:sp>
    </p:spTree>
    <p:extLst>
      <p:ext uri="{BB962C8B-B14F-4D97-AF65-F5344CB8AC3E}">
        <p14:creationId xmlns:p14="http://schemas.microsoft.com/office/powerpoint/2010/main" val="25921381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782" y="20782"/>
            <a:ext cx="6837218" cy="6837218"/>
          </a:xfrm>
          <a:prstGeom prst="rect">
            <a:avLst/>
          </a:prstGeom>
        </p:spPr>
      </p:pic>
      <p:sp>
        <p:nvSpPr>
          <p:cNvPr id="3" name="Organigramme : Connecteur 2"/>
          <p:cNvSpPr/>
          <p:nvPr/>
        </p:nvSpPr>
        <p:spPr>
          <a:xfrm>
            <a:off x="6624836" y="10493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Organigramme : Connecteur 4"/>
          <p:cNvSpPr/>
          <p:nvPr/>
        </p:nvSpPr>
        <p:spPr>
          <a:xfrm>
            <a:off x="4435972" y="86014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Connecteur 5"/>
          <p:cNvSpPr/>
          <p:nvPr/>
        </p:nvSpPr>
        <p:spPr>
          <a:xfrm>
            <a:off x="4367310" y="33931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5715461" y="118504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6149213" y="137763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6130791" y="17310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5630052" y="18834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5953274" y="227696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6055433" y="26202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6678427" y="218820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7061938" y="17276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6963132" y="207097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Organigramme : Connecteur 15"/>
          <p:cNvSpPr/>
          <p:nvPr/>
        </p:nvSpPr>
        <p:spPr>
          <a:xfrm>
            <a:off x="7246161" y="253486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Organigramme : Connecteur 16"/>
          <p:cNvSpPr/>
          <p:nvPr/>
        </p:nvSpPr>
        <p:spPr>
          <a:xfrm>
            <a:off x="6624841" y="294852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Organigramme : Connecteur 17"/>
          <p:cNvSpPr/>
          <p:nvPr/>
        </p:nvSpPr>
        <p:spPr>
          <a:xfrm>
            <a:off x="6274824" y="346266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rganigramme : Connecteur 18"/>
          <p:cNvSpPr/>
          <p:nvPr/>
        </p:nvSpPr>
        <p:spPr>
          <a:xfrm>
            <a:off x="6397080" y="397680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Organigramme : Connecteur 19"/>
          <p:cNvSpPr/>
          <p:nvPr/>
        </p:nvSpPr>
        <p:spPr>
          <a:xfrm>
            <a:off x="7333250" y="415934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Organigramme : Connecteur 20"/>
          <p:cNvSpPr/>
          <p:nvPr/>
        </p:nvSpPr>
        <p:spPr>
          <a:xfrm>
            <a:off x="7324877" y="349783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/>
          <p:cNvSpPr/>
          <p:nvPr/>
        </p:nvSpPr>
        <p:spPr>
          <a:xfrm>
            <a:off x="7748581" y="351960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Organigramme : Connecteur 22"/>
          <p:cNvSpPr/>
          <p:nvPr/>
        </p:nvSpPr>
        <p:spPr>
          <a:xfrm>
            <a:off x="8232576" y="343085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Organigramme : Connecteur 23"/>
          <p:cNvSpPr/>
          <p:nvPr/>
        </p:nvSpPr>
        <p:spPr>
          <a:xfrm>
            <a:off x="8113670" y="300044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Organigramme : Connecteur 24"/>
          <p:cNvSpPr/>
          <p:nvPr/>
        </p:nvSpPr>
        <p:spPr>
          <a:xfrm>
            <a:off x="7803848" y="384618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Organigramme : Connecteur 25"/>
          <p:cNvSpPr/>
          <p:nvPr/>
        </p:nvSpPr>
        <p:spPr>
          <a:xfrm>
            <a:off x="7966296" y="407896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Organigramme : Connecteur 26"/>
          <p:cNvSpPr/>
          <p:nvPr/>
        </p:nvSpPr>
        <p:spPr>
          <a:xfrm>
            <a:off x="7053575" y="44624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Organigramme : Connecteur 27"/>
          <p:cNvSpPr/>
          <p:nvPr/>
        </p:nvSpPr>
        <p:spPr>
          <a:xfrm>
            <a:off x="7356699" y="46148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Organigramme : Connecteur 28"/>
          <p:cNvSpPr/>
          <p:nvPr/>
        </p:nvSpPr>
        <p:spPr>
          <a:xfrm>
            <a:off x="7478956" y="506872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Organigramme : Connecteur 29"/>
          <p:cNvSpPr/>
          <p:nvPr/>
        </p:nvSpPr>
        <p:spPr>
          <a:xfrm>
            <a:off x="8163913" y="522112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Organigramme : Connecteur 30"/>
          <p:cNvSpPr/>
          <p:nvPr/>
        </p:nvSpPr>
        <p:spPr>
          <a:xfrm>
            <a:off x="8065105" y="479072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Organigramme : Connecteur 31"/>
          <p:cNvSpPr/>
          <p:nvPr/>
        </p:nvSpPr>
        <p:spPr>
          <a:xfrm>
            <a:off x="8418472" y="438041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Organigramme : Connecteur 32"/>
          <p:cNvSpPr/>
          <p:nvPr/>
        </p:nvSpPr>
        <p:spPr>
          <a:xfrm>
            <a:off x="7435411" y="565823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Organigramme : Connecteur 33"/>
          <p:cNvSpPr/>
          <p:nvPr/>
        </p:nvSpPr>
        <p:spPr>
          <a:xfrm>
            <a:off x="7638051" y="599149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Organigramme : Connecteur 34"/>
          <p:cNvSpPr/>
          <p:nvPr/>
        </p:nvSpPr>
        <p:spPr>
          <a:xfrm>
            <a:off x="7679922" y="627452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Organigramme : Connecteur 35"/>
          <p:cNvSpPr/>
          <p:nvPr/>
        </p:nvSpPr>
        <p:spPr>
          <a:xfrm>
            <a:off x="7983048" y="589436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Organigramme : Connecteur 36"/>
          <p:cNvSpPr/>
          <p:nvPr/>
        </p:nvSpPr>
        <p:spPr>
          <a:xfrm>
            <a:off x="8245979" y="562473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Organigramme : Connecteur 37"/>
          <p:cNvSpPr/>
          <p:nvPr/>
        </p:nvSpPr>
        <p:spPr>
          <a:xfrm>
            <a:off x="8237605" y="603839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Organigramme : Connecteur 38"/>
          <p:cNvSpPr/>
          <p:nvPr/>
        </p:nvSpPr>
        <p:spPr>
          <a:xfrm>
            <a:off x="8390005" y="632142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Organigramme : Connecteur 39"/>
          <p:cNvSpPr/>
          <p:nvPr/>
        </p:nvSpPr>
        <p:spPr>
          <a:xfrm>
            <a:off x="8150520" y="64336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Organigramme : Connecteur 40"/>
          <p:cNvSpPr/>
          <p:nvPr/>
        </p:nvSpPr>
        <p:spPr>
          <a:xfrm>
            <a:off x="8112002" y="666641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ZoneTexte 41"/>
          <p:cNvSpPr txBox="1"/>
          <p:nvPr/>
        </p:nvSpPr>
        <p:spPr>
          <a:xfrm>
            <a:off x="289560" y="3946567"/>
            <a:ext cx="1194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1212060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714" y="0"/>
            <a:ext cx="6858000" cy="6858000"/>
          </a:xfrm>
          <a:prstGeom prst="rect">
            <a:avLst/>
          </a:prstGeom>
        </p:spPr>
      </p:pic>
      <p:sp>
        <p:nvSpPr>
          <p:cNvPr id="5" name="Organigramme : Connecteur 4"/>
          <p:cNvSpPr/>
          <p:nvPr/>
        </p:nvSpPr>
        <p:spPr>
          <a:xfrm>
            <a:off x="3841231" y="18344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Connecteur 5"/>
          <p:cNvSpPr/>
          <p:nvPr/>
        </p:nvSpPr>
        <p:spPr>
          <a:xfrm>
            <a:off x="4220736" y="175007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4319210" y="254793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3841231" y="263233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4269973" y="322894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4662857" y="329885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5415893" y="23835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6124105" y="261038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5248477" y="26745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5199240" y="338679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5000528" y="301409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5415893" y="307654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5633804" y="347120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4951291" y="266686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Organigramme : Connecteur 19"/>
          <p:cNvSpPr/>
          <p:nvPr/>
        </p:nvSpPr>
        <p:spPr>
          <a:xfrm>
            <a:off x="4852817" y="209969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6667964" y="224313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6309375" y="166566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6678273" y="262465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7086317" y="292968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6633005" y="129867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6633005" y="191888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4955260" y="235564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6865187" y="196938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7002428" y="166566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4894158" y="175007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4803580" y="404481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5100766" y="409905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5683041" y="377301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Connecteur 33"/>
          <p:cNvSpPr/>
          <p:nvPr/>
        </p:nvSpPr>
        <p:spPr>
          <a:xfrm>
            <a:off x="5418529" y="399501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Organigramme : Connecteur 34"/>
          <p:cNvSpPr/>
          <p:nvPr/>
        </p:nvSpPr>
        <p:spPr>
          <a:xfrm>
            <a:off x="5781515" y="408702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Organigramme : Connecteur 35"/>
          <p:cNvSpPr/>
          <p:nvPr/>
        </p:nvSpPr>
        <p:spPr>
          <a:xfrm>
            <a:off x="7135554" y="401464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Organigramme : Connecteur 36"/>
          <p:cNvSpPr/>
          <p:nvPr/>
        </p:nvSpPr>
        <p:spPr>
          <a:xfrm>
            <a:off x="6903954" y="42196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Organigramme : Connecteur 37"/>
          <p:cNvSpPr/>
          <p:nvPr/>
        </p:nvSpPr>
        <p:spPr>
          <a:xfrm>
            <a:off x="6583768" y="424641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Organigramme : Connecteur 38"/>
          <p:cNvSpPr/>
          <p:nvPr/>
        </p:nvSpPr>
        <p:spPr>
          <a:xfrm>
            <a:off x="6776747" y="455019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Organigramme : Connecteur 39"/>
          <p:cNvSpPr/>
          <p:nvPr/>
        </p:nvSpPr>
        <p:spPr>
          <a:xfrm>
            <a:off x="6074868" y="455019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Organigramme : Connecteur 40"/>
          <p:cNvSpPr/>
          <p:nvPr/>
        </p:nvSpPr>
        <p:spPr>
          <a:xfrm>
            <a:off x="6173342" y="424641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Organigramme : Connecteur 41"/>
          <p:cNvSpPr/>
          <p:nvPr/>
        </p:nvSpPr>
        <p:spPr>
          <a:xfrm>
            <a:off x="5902393" y="433082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Organigramme : Connecteur 42"/>
          <p:cNvSpPr/>
          <p:nvPr/>
        </p:nvSpPr>
        <p:spPr>
          <a:xfrm>
            <a:off x="6476952" y="459239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Organigramme : Connecteur 43"/>
          <p:cNvSpPr/>
          <p:nvPr/>
        </p:nvSpPr>
        <p:spPr>
          <a:xfrm>
            <a:off x="6611816" y="47768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Organigramme : Connecteur 44"/>
          <p:cNvSpPr/>
          <p:nvPr/>
        </p:nvSpPr>
        <p:spPr>
          <a:xfrm>
            <a:off x="6115763" y="481905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Organigramme : Connecteur 45"/>
          <p:cNvSpPr/>
          <p:nvPr/>
        </p:nvSpPr>
        <p:spPr>
          <a:xfrm>
            <a:off x="7037080" y="343846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Organigramme : Connecteur 46"/>
          <p:cNvSpPr/>
          <p:nvPr/>
        </p:nvSpPr>
        <p:spPr>
          <a:xfrm>
            <a:off x="6678273" y="506928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Organigramme : Connecteur 47"/>
          <p:cNvSpPr/>
          <p:nvPr/>
        </p:nvSpPr>
        <p:spPr>
          <a:xfrm>
            <a:off x="6663955" y="562900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Organigramme : Connecteur 48"/>
          <p:cNvSpPr/>
          <p:nvPr/>
        </p:nvSpPr>
        <p:spPr>
          <a:xfrm>
            <a:off x="6667964" y="592144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Organigramme : Connecteur 49"/>
          <p:cNvSpPr/>
          <p:nvPr/>
        </p:nvSpPr>
        <p:spPr>
          <a:xfrm>
            <a:off x="7027305" y="446579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Organigramme : Connecteur 50"/>
          <p:cNvSpPr/>
          <p:nvPr/>
        </p:nvSpPr>
        <p:spPr>
          <a:xfrm>
            <a:off x="7187290" y="47768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Organigramme : Connecteur 51"/>
          <p:cNvSpPr/>
          <p:nvPr/>
        </p:nvSpPr>
        <p:spPr>
          <a:xfrm>
            <a:off x="7294239" y="509042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Organigramme : Connecteur 52"/>
          <p:cNvSpPr/>
          <p:nvPr/>
        </p:nvSpPr>
        <p:spPr>
          <a:xfrm>
            <a:off x="7234028" y="539412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Organigramme : Connecteur 53"/>
          <p:cNvSpPr/>
          <p:nvPr/>
        </p:nvSpPr>
        <p:spPr>
          <a:xfrm>
            <a:off x="6914424" y="651088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Organigramme : Connecteur 55"/>
          <p:cNvSpPr/>
          <p:nvPr/>
        </p:nvSpPr>
        <p:spPr>
          <a:xfrm>
            <a:off x="6987843" y="590802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Organigramme : Connecteur 56"/>
          <p:cNvSpPr/>
          <p:nvPr/>
        </p:nvSpPr>
        <p:spPr>
          <a:xfrm>
            <a:off x="6964734" y="551121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Organigramme : Connecteur 57"/>
          <p:cNvSpPr/>
          <p:nvPr/>
        </p:nvSpPr>
        <p:spPr>
          <a:xfrm>
            <a:off x="7245002" y="632700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Organigramme : Connecteur 58"/>
          <p:cNvSpPr/>
          <p:nvPr/>
        </p:nvSpPr>
        <p:spPr>
          <a:xfrm>
            <a:off x="7245002" y="60838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Organigramme : Connecteur 59"/>
          <p:cNvSpPr/>
          <p:nvPr/>
        </p:nvSpPr>
        <p:spPr>
          <a:xfrm>
            <a:off x="7351235" y="570871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Organigramme : Connecteur 60"/>
          <p:cNvSpPr/>
          <p:nvPr/>
        </p:nvSpPr>
        <p:spPr>
          <a:xfrm>
            <a:off x="7209248" y="59200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Organigramme : Connecteur 61"/>
          <p:cNvSpPr/>
          <p:nvPr/>
        </p:nvSpPr>
        <p:spPr>
          <a:xfrm>
            <a:off x="7146528" y="565710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ZoneTexte 62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609183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0" y="0"/>
            <a:ext cx="6172200" cy="6172200"/>
          </a:xfrm>
          <a:prstGeom prst="rect">
            <a:avLst/>
          </a:prstGeom>
        </p:spPr>
      </p:pic>
      <p:sp>
        <p:nvSpPr>
          <p:cNvPr id="6" name="Organigramme : Connecteur 5"/>
          <p:cNvSpPr/>
          <p:nvPr/>
        </p:nvSpPr>
        <p:spPr>
          <a:xfrm>
            <a:off x="4041016" y="284108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4316360" y="226350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4883698" y="300169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4267123" y="323861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5499100" y="288328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5182774" y="332782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5335174" y="226350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4932935" y="226350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4834461" y="259039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5382778" y="158250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6318950" y="202689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5833575" y="35854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4556745" y="366988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5031409" y="469057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Organigramme : Connecteur 19"/>
          <p:cNvSpPr/>
          <p:nvPr/>
        </p:nvSpPr>
        <p:spPr>
          <a:xfrm>
            <a:off x="4785224" y="402847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5178008" y="387351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5084600" y="433478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5380329" y="413344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5346456" y="456920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5833575" y="525949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5735101" y="484327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5380304" y="488547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6047535" y="542976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5548337" y="507501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6042663" y="503281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6318950" y="337003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6486719" y="279888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6311369" y="397052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Connecteur 33"/>
          <p:cNvSpPr/>
          <p:nvPr/>
        </p:nvSpPr>
        <p:spPr>
          <a:xfrm>
            <a:off x="6220476" y="429258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Organigramme : Connecteur 34"/>
          <p:cNvSpPr/>
          <p:nvPr/>
        </p:nvSpPr>
        <p:spPr>
          <a:xfrm>
            <a:off x="6212895" y="452700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Organigramme : Connecteur 35"/>
          <p:cNvSpPr/>
          <p:nvPr/>
        </p:nvSpPr>
        <p:spPr>
          <a:xfrm>
            <a:off x="6262132" y="485037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Organigramme : Connecteur 36"/>
          <p:cNvSpPr/>
          <p:nvPr/>
        </p:nvSpPr>
        <p:spPr>
          <a:xfrm>
            <a:off x="5499100" y="59248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Organigramme : Connecteur 37"/>
          <p:cNvSpPr/>
          <p:nvPr/>
        </p:nvSpPr>
        <p:spPr>
          <a:xfrm>
            <a:off x="5727096" y="576989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Organigramme : Connecteur 38"/>
          <p:cNvSpPr/>
          <p:nvPr/>
        </p:nvSpPr>
        <p:spPr>
          <a:xfrm>
            <a:off x="6129661" y="596706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Organigramme : Connecteur 39"/>
          <p:cNvSpPr/>
          <p:nvPr/>
        </p:nvSpPr>
        <p:spPr>
          <a:xfrm>
            <a:off x="5877802" y="606107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Organigramme : Connecteur 40"/>
          <p:cNvSpPr/>
          <p:nvPr/>
        </p:nvSpPr>
        <p:spPr>
          <a:xfrm>
            <a:off x="4666050" y="1686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Organigramme : Connecteur 41"/>
          <p:cNvSpPr/>
          <p:nvPr/>
        </p:nvSpPr>
        <p:spPr>
          <a:xfrm>
            <a:off x="4383891" y="4478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Organigramme : Connecteur 42"/>
          <p:cNvSpPr/>
          <p:nvPr/>
        </p:nvSpPr>
        <p:spPr>
          <a:xfrm>
            <a:off x="4445758" y="8808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ZoneTexte 43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2450713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5" name="Organigramme : Connecteur 4"/>
          <p:cNvSpPr/>
          <p:nvPr/>
        </p:nvSpPr>
        <p:spPr>
          <a:xfrm>
            <a:off x="4660479" y="18401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Connecteur 5"/>
          <p:cNvSpPr/>
          <p:nvPr/>
        </p:nvSpPr>
        <p:spPr>
          <a:xfrm>
            <a:off x="4828247" y="69756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4940212" y="250330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4862092" y="34625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5790576" y="353040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5942976" y="402858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5603600" y="409646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5410220" y="364950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5401256" y="32025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6191428" y="327043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5367960" y="242391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5835404" y="26992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7148088" y="286702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7300488" y="328836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6238816" y="36636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Organigramme : Connecteur 19"/>
          <p:cNvSpPr/>
          <p:nvPr/>
        </p:nvSpPr>
        <p:spPr>
          <a:xfrm>
            <a:off x="6391216" y="39466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6728032" y="390692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6926536" y="23919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7447768" y="25443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7361964" y="36802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7353000" y="423222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5784184" y="468429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6059528" y="500574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6127404" y="44819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6402748" y="481876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6401468" y="520937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6676812" y="547703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7075100" y="508386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7273604" y="482901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Connecteur 33"/>
          <p:cNvSpPr/>
          <p:nvPr/>
        </p:nvSpPr>
        <p:spPr>
          <a:xfrm>
            <a:off x="7410636" y="55654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Organigramme : Connecteur 34"/>
          <p:cNvSpPr/>
          <p:nvPr/>
        </p:nvSpPr>
        <p:spPr>
          <a:xfrm>
            <a:off x="6810004" y="595600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Organigramme : Connecteur 35"/>
          <p:cNvSpPr/>
          <p:nvPr/>
        </p:nvSpPr>
        <p:spPr>
          <a:xfrm>
            <a:off x="6831776" y="637734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Organigramme : Connecteur 36"/>
          <p:cNvSpPr/>
          <p:nvPr/>
        </p:nvSpPr>
        <p:spPr>
          <a:xfrm>
            <a:off x="7114804" y="669110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Organigramme : Connecteur 37"/>
          <p:cNvSpPr/>
          <p:nvPr/>
        </p:nvSpPr>
        <p:spPr>
          <a:xfrm>
            <a:off x="7313308" y="637478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Organigramme : Connecteur 38"/>
          <p:cNvSpPr/>
          <p:nvPr/>
        </p:nvSpPr>
        <p:spPr>
          <a:xfrm>
            <a:off x="7388868" y="599698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Organigramme : Connecteur 39"/>
          <p:cNvSpPr/>
          <p:nvPr/>
        </p:nvSpPr>
        <p:spPr>
          <a:xfrm>
            <a:off x="7500579" y="308600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Organigramme : Connecteur 40"/>
          <p:cNvSpPr/>
          <p:nvPr/>
        </p:nvSpPr>
        <p:spPr>
          <a:xfrm>
            <a:off x="7437209" y="513208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403305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37" y="34637"/>
            <a:ext cx="6816436" cy="6816436"/>
          </a:xfrm>
          <a:prstGeom prst="rect">
            <a:avLst/>
          </a:prstGeom>
        </p:spPr>
      </p:pic>
      <p:sp>
        <p:nvSpPr>
          <p:cNvPr id="6" name="Organigramme : Connecteur 5"/>
          <p:cNvSpPr/>
          <p:nvPr/>
        </p:nvSpPr>
        <p:spPr>
          <a:xfrm>
            <a:off x="5701084" y="295584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6172139" y="288657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6587779" y="353774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6740179" y="310048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7003675" y="355198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7121891" y="275579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6906820" y="432680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7272865" y="429974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7373990" y="392229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7663126" y="323720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7550606" y="369725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7617546" y="47982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7325564" y="506173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7956530" y="541069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Organigramme : Connecteur 19"/>
          <p:cNvSpPr/>
          <p:nvPr/>
        </p:nvSpPr>
        <p:spPr>
          <a:xfrm>
            <a:off x="7878192" y="568273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8030592" y="61086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8106079" y="501331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8275572" y="529389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8214325" y="560012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8187262" y="634218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7784184" y="649458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8286962" y="662134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8029173" y="278285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7925198" y="200375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6035149" y="189124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6418286" y="200946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6707420" y="211058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6859820" y="245954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Connecteur 33"/>
          <p:cNvSpPr/>
          <p:nvPr/>
        </p:nvSpPr>
        <p:spPr>
          <a:xfrm>
            <a:off x="6273009" y="137707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Organigramme : Connecteur 34"/>
          <p:cNvSpPr/>
          <p:nvPr/>
        </p:nvSpPr>
        <p:spPr>
          <a:xfrm>
            <a:off x="6775787" y="158929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Organigramme : Connecteur 35"/>
          <p:cNvSpPr/>
          <p:nvPr/>
        </p:nvSpPr>
        <p:spPr>
          <a:xfrm>
            <a:off x="6919641" y="137422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Organigramme : Connecteur 36"/>
          <p:cNvSpPr/>
          <p:nvPr/>
        </p:nvSpPr>
        <p:spPr>
          <a:xfrm>
            <a:off x="7636065" y="133007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Organigramme : Connecteur 37"/>
          <p:cNvSpPr/>
          <p:nvPr/>
        </p:nvSpPr>
        <p:spPr>
          <a:xfrm>
            <a:off x="8292668" y="309762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Organigramme : Connecteur 38"/>
          <p:cNvSpPr/>
          <p:nvPr/>
        </p:nvSpPr>
        <p:spPr>
          <a:xfrm>
            <a:off x="8214330" y="34038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Organigramme : Connecteur 39"/>
          <p:cNvSpPr/>
          <p:nvPr/>
        </p:nvSpPr>
        <p:spPr>
          <a:xfrm>
            <a:off x="8221450" y="413736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Organigramme : Connecteur 40"/>
          <p:cNvSpPr/>
          <p:nvPr/>
        </p:nvSpPr>
        <p:spPr>
          <a:xfrm>
            <a:off x="8408030" y="632366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635301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511" y="174674"/>
            <a:ext cx="6507480" cy="65074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837" y="15240"/>
            <a:ext cx="6842760" cy="6842760"/>
          </a:xfrm>
          <a:prstGeom prst="rect">
            <a:avLst/>
          </a:prstGeom>
        </p:spPr>
      </p:pic>
      <p:sp>
        <p:nvSpPr>
          <p:cNvPr id="6" name="Organigramme : Connecteur 5"/>
          <p:cNvSpPr/>
          <p:nvPr/>
        </p:nvSpPr>
        <p:spPr>
          <a:xfrm>
            <a:off x="6573278" y="56434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6802949" y="98075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7193608" y="159679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7693740" y="202608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8026442" y="235235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8539449" y="175134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7139955" y="252836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7144250" y="290614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8159530" y="315513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7803217" y="321738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7054100" y="357584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7335285" y="348998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7725939" y="355867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Organigramme : Connecteur 19"/>
          <p:cNvSpPr/>
          <p:nvPr/>
        </p:nvSpPr>
        <p:spPr>
          <a:xfrm>
            <a:off x="8026444" y="348570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7747402" y="378620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7970635" y="40287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7646515" y="405880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7451187" y="425628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7610026" y="451814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7936289" y="432282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8133765" y="476499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8350558" y="509125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8425686" y="472850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8655358" y="512559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8646775" y="540034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8625315" y="561713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8565216" y="600135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Connecteur 33"/>
          <p:cNvSpPr/>
          <p:nvPr/>
        </p:nvSpPr>
        <p:spPr>
          <a:xfrm>
            <a:off x="8485798" y="655299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Organigramme : Connecteur 34"/>
          <p:cNvSpPr/>
          <p:nvPr/>
        </p:nvSpPr>
        <p:spPr>
          <a:xfrm>
            <a:off x="8786303" y="644138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Organigramme : Connecteur 35"/>
          <p:cNvSpPr/>
          <p:nvPr/>
        </p:nvSpPr>
        <p:spPr>
          <a:xfrm>
            <a:off x="9061051" y="609150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Organigramme : Connecteur 36"/>
          <p:cNvSpPr/>
          <p:nvPr/>
        </p:nvSpPr>
        <p:spPr>
          <a:xfrm>
            <a:off x="8975196" y="491738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Organigramme : Connecteur 37"/>
          <p:cNvSpPr/>
          <p:nvPr/>
        </p:nvSpPr>
        <p:spPr>
          <a:xfrm>
            <a:off x="8947292" y="462547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Organigramme : Connecteur 38"/>
          <p:cNvSpPr/>
          <p:nvPr/>
        </p:nvSpPr>
        <p:spPr>
          <a:xfrm>
            <a:off x="8970906" y="370892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Organigramme : Connecteur 39"/>
          <p:cNvSpPr/>
          <p:nvPr/>
        </p:nvSpPr>
        <p:spPr>
          <a:xfrm>
            <a:off x="8936565" y="304352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ZoneTexte 40"/>
          <p:cNvSpPr txBox="1"/>
          <p:nvPr/>
        </p:nvSpPr>
        <p:spPr>
          <a:xfrm>
            <a:off x="289561" y="3946567"/>
            <a:ext cx="1097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6 </a:t>
            </a:r>
          </a:p>
        </p:txBody>
      </p:sp>
    </p:spTree>
    <p:extLst>
      <p:ext uri="{BB962C8B-B14F-4D97-AF65-F5344CB8AC3E}">
        <p14:creationId xmlns:p14="http://schemas.microsoft.com/office/powerpoint/2010/main" val="2935228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268" y="90268"/>
            <a:ext cx="6767732" cy="6767732"/>
          </a:xfrm>
          <a:prstGeom prst="rect">
            <a:avLst/>
          </a:prstGeom>
        </p:spPr>
      </p:pic>
      <p:sp>
        <p:nvSpPr>
          <p:cNvPr id="3" name="Organigramme : Connecteur 2"/>
          <p:cNvSpPr/>
          <p:nvPr/>
        </p:nvSpPr>
        <p:spPr>
          <a:xfrm>
            <a:off x="5116359" y="366672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Organigramme : Connecteur 4"/>
          <p:cNvSpPr/>
          <p:nvPr/>
        </p:nvSpPr>
        <p:spPr>
          <a:xfrm>
            <a:off x="5184351" y="24123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Connecteur 5"/>
          <p:cNvSpPr/>
          <p:nvPr/>
        </p:nvSpPr>
        <p:spPr>
          <a:xfrm>
            <a:off x="5182007" y="288831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5362543" y="173241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5894771" y="143464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6272254" y="223415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5566527" y="221774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6317824" y="276471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7908194" y="307197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5981074" y="306951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6273583" y="339152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6167888" y="367665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6054819" y="405765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5971244" y="435016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6514476" y="450256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7426417" y="346034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Organigramme : Connecteur 19"/>
          <p:cNvSpPr/>
          <p:nvPr/>
        </p:nvSpPr>
        <p:spPr>
          <a:xfrm>
            <a:off x="7659932" y="381922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7679598" y="422234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7699263" y="458859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8117134" y="353900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6167888" y="499663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6394028" y="534075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7460827" y="538254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7834452" y="504087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6637374" y="576846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7084739" y="575863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7509982" y="603639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7559145" y="649113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7888527" y="650342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7052787" y="648622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7</a:t>
            </a:r>
          </a:p>
        </p:txBody>
      </p:sp>
    </p:spTree>
    <p:extLst>
      <p:ext uri="{BB962C8B-B14F-4D97-AF65-F5344CB8AC3E}">
        <p14:creationId xmlns:p14="http://schemas.microsoft.com/office/powerpoint/2010/main" val="447733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064" y="48064"/>
            <a:ext cx="6794695" cy="6794695"/>
          </a:xfrm>
          <a:prstGeom prst="rect">
            <a:avLst/>
          </a:prstGeom>
        </p:spPr>
      </p:pic>
      <p:sp>
        <p:nvSpPr>
          <p:cNvPr id="3" name="Organigramme : Connecteur 2"/>
          <p:cNvSpPr/>
          <p:nvPr/>
        </p:nvSpPr>
        <p:spPr>
          <a:xfrm>
            <a:off x="7466495" y="394310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Organigramme : Connecteur 4"/>
          <p:cNvSpPr/>
          <p:nvPr/>
        </p:nvSpPr>
        <p:spPr>
          <a:xfrm>
            <a:off x="7506352" y="350465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Organigramme : Connecteur 5"/>
          <p:cNvSpPr/>
          <p:nvPr/>
        </p:nvSpPr>
        <p:spPr>
          <a:xfrm>
            <a:off x="6765451" y="377663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Organigramme : Connecteur 6"/>
          <p:cNvSpPr/>
          <p:nvPr/>
        </p:nvSpPr>
        <p:spPr>
          <a:xfrm>
            <a:off x="6713866" y="343666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Organigramme : Connecteur 7"/>
          <p:cNvSpPr/>
          <p:nvPr/>
        </p:nvSpPr>
        <p:spPr>
          <a:xfrm>
            <a:off x="6542707" y="399703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/>
          <p:cNvSpPr/>
          <p:nvPr/>
        </p:nvSpPr>
        <p:spPr>
          <a:xfrm>
            <a:off x="6540359" y="429714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rganigramme : Connecteur 9"/>
          <p:cNvSpPr/>
          <p:nvPr/>
        </p:nvSpPr>
        <p:spPr>
          <a:xfrm>
            <a:off x="7058520" y="425962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6802956" y="4587878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7018661" y="499350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7515721" y="521624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7372701" y="482703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Organigramme : Connecteur 14"/>
          <p:cNvSpPr/>
          <p:nvPr/>
        </p:nvSpPr>
        <p:spPr>
          <a:xfrm>
            <a:off x="7187475" y="452926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Organigramme : Connecteur 15"/>
          <p:cNvSpPr/>
          <p:nvPr/>
        </p:nvSpPr>
        <p:spPr>
          <a:xfrm>
            <a:off x="7832246" y="470276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rganigramme : Connecteur 16"/>
          <p:cNvSpPr/>
          <p:nvPr/>
        </p:nvSpPr>
        <p:spPr>
          <a:xfrm>
            <a:off x="7977612" y="49114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Organigramme : Connecteur 17"/>
          <p:cNvSpPr/>
          <p:nvPr/>
        </p:nvSpPr>
        <p:spPr>
          <a:xfrm>
            <a:off x="7841623" y="506383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Connecteur 18"/>
          <p:cNvSpPr/>
          <p:nvPr/>
        </p:nvSpPr>
        <p:spPr>
          <a:xfrm>
            <a:off x="7994023" y="526547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Organigramme : Connecteur 19"/>
          <p:cNvSpPr/>
          <p:nvPr/>
        </p:nvSpPr>
        <p:spPr>
          <a:xfrm>
            <a:off x="7984643" y="444720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Organigramme : Connecteur 20"/>
          <p:cNvSpPr/>
          <p:nvPr/>
        </p:nvSpPr>
        <p:spPr>
          <a:xfrm>
            <a:off x="7989330" y="4114266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Organigramme : Connecteur 21"/>
          <p:cNvSpPr/>
          <p:nvPr/>
        </p:nvSpPr>
        <p:spPr>
          <a:xfrm>
            <a:off x="7979949" y="376726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Connecteur 22"/>
          <p:cNvSpPr/>
          <p:nvPr/>
        </p:nvSpPr>
        <p:spPr>
          <a:xfrm>
            <a:off x="8005738" y="337102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Organigramme : Connecteur 23"/>
          <p:cNvSpPr/>
          <p:nvPr/>
        </p:nvSpPr>
        <p:spPr>
          <a:xfrm>
            <a:off x="7989323" y="290444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Organigramme : Connecteur 24"/>
          <p:cNvSpPr/>
          <p:nvPr/>
        </p:nvSpPr>
        <p:spPr>
          <a:xfrm>
            <a:off x="7712656" y="2944299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/>
          <p:cNvSpPr/>
          <p:nvPr/>
        </p:nvSpPr>
        <p:spPr>
          <a:xfrm>
            <a:off x="5888546" y="353279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Connecteur 26"/>
          <p:cNvSpPr/>
          <p:nvPr/>
        </p:nvSpPr>
        <p:spPr>
          <a:xfrm>
            <a:off x="6251964" y="350231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Connecteur 27"/>
          <p:cNvSpPr/>
          <p:nvPr/>
        </p:nvSpPr>
        <p:spPr>
          <a:xfrm>
            <a:off x="5911994" y="285989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Connecteur 28"/>
          <p:cNvSpPr/>
          <p:nvPr/>
        </p:nvSpPr>
        <p:spPr>
          <a:xfrm>
            <a:off x="5663464" y="251288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Organigramme : Connecteur 29"/>
          <p:cNvSpPr/>
          <p:nvPr/>
        </p:nvSpPr>
        <p:spPr>
          <a:xfrm>
            <a:off x="6666963" y="3038082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rganigramme : Connecteur 30"/>
          <p:cNvSpPr/>
          <p:nvPr/>
        </p:nvSpPr>
        <p:spPr>
          <a:xfrm>
            <a:off x="8022152" y="2557434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7661082" y="2548053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Organigramme : Connecteur 32"/>
          <p:cNvSpPr/>
          <p:nvPr/>
        </p:nvSpPr>
        <p:spPr>
          <a:xfrm>
            <a:off x="5396183" y="1085017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Connecteur 33"/>
          <p:cNvSpPr/>
          <p:nvPr/>
        </p:nvSpPr>
        <p:spPr>
          <a:xfrm>
            <a:off x="7668112" y="5734371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Organigramme : Connecteur 34"/>
          <p:cNvSpPr/>
          <p:nvPr/>
        </p:nvSpPr>
        <p:spPr>
          <a:xfrm>
            <a:off x="7918988" y="568982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Organigramme : Connecteur 35"/>
          <p:cNvSpPr/>
          <p:nvPr/>
        </p:nvSpPr>
        <p:spPr>
          <a:xfrm>
            <a:off x="7797066" y="6095440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Organigramme : Connecteur 36"/>
          <p:cNvSpPr/>
          <p:nvPr/>
        </p:nvSpPr>
        <p:spPr>
          <a:xfrm>
            <a:off x="7815820" y="6599535"/>
            <a:ext cx="98474" cy="84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ZoneTexte 37"/>
          <p:cNvSpPr txBox="1"/>
          <p:nvPr/>
        </p:nvSpPr>
        <p:spPr>
          <a:xfrm>
            <a:off x="289560" y="3946567"/>
            <a:ext cx="107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Embryo</a:t>
            </a:r>
            <a:r>
              <a:rPr lang="fr-FR" dirty="0"/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96504046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</TotalTime>
  <Words>45</Words>
  <Application>Microsoft Office PowerPoint</Application>
  <PresentationFormat>Grand écran</PresentationFormat>
  <Paragraphs>22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Thème Office</vt:lpstr>
      <vt:lpstr>DMSO CONTROL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BIO 72 hpf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Laura Vibert</dc:creator>
  <cp:lastModifiedBy>Laura Vibert</cp:lastModifiedBy>
  <cp:revision>89</cp:revision>
  <dcterms:created xsi:type="dcterms:W3CDTF">2016-05-25T21:28:29Z</dcterms:created>
  <dcterms:modified xsi:type="dcterms:W3CDTF">2016-06-22T14:12:51Z</dcterms:modified>
</cp:coreProperties>
</file>